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01" r:id="rId1"/>
  </p:sldMasterIdLst>
  <p:notesMasterIdLst>
    <p:notesMasterId r:id="rId37"/>
  </p:notesMasterIdLst>
  <p:handoutMasterIdLst>
    <p:handoutMasterId r:id="rId38"/>
  </p:handoutMasterIdLst>
  <p:sldIdLst>
    <p:sldId id="291" r:id="rId2"/>
    <p:sldId id="292" r:id="rId3"/>
    <p:sldId id="302" r:id="rId4"/>
    <p:sldId id="294" r:id="rId5"/>
    <p:sldId id="260" r:id="rId6"/>
    <p:sldId id="295" r:id="rId7"/>
    <p:sldId id="321" r:id="rId8"/>
    <p:sldId id="296" r:id="rId9"/>
    <p:sldId id="322" r:id="rId10"/>
    <p:sldId id="297" r:id="rId11"/>
    <p:sldId id="323" r:id="rId12"/>
    <p:sldId id="303" r:id="rId13"/>
    <p:sldId id="327" r:id="rId14"/>
    <p:sldId id="334" r:id="rId15"/>
    <p:sldId id="335" r:id="rId16"/>
    <p:sldId id="336" r:id="rId17"/>
    <p:sldId id="337" r:id="rId18"/>
    <p:sldId id="338" r:id="rId19"/>
    <p:sldId id="339" r:id="rId20"/>
    <p:sldId id="344" r:id="rId21"/>
    <p:sldId id="340" r:id="rId22"/>
    <p:sldId id="345" r:id="rId23"/>
    <p:sldId id="263" r:id="rId24"/>
    <p:sldId id="333" r:id="rId25"/>
    <p:sldId id="343" r:id="rId26"/>
    <p:sldId id="342" r:id="rId27"/>
    <p:sldId id="312" r:id="rId28"/>
    <p:sldId id="341" r:id="rId29"/>
    <p:sldId id="314" r:id="rId30"/>
    <p:sldId id="315" r:id="rId31"/>
    <p:sldId id="311" r:id="rId32"/>
    <p:sldId id="286" r:id="rId33"/>
    <p:sldId id="330" r:id="rId34"/>
    <p:sldId id="331" r:id="rId35"/>
    <p:sldId id="320" r:id="rId36"/>
  </p:sldIdLst>
  <p:sldSz cx="9144000" cy="6858000" type="screen4x3"/>
  <p:notesSz cx="6858000" cy="9144000"/>
  <p:defaultText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28383"/>
    <a:srgbClr val="666666"/>
    <a:srgbClr val="005BBB"/>
    <a:srgbClr val="4DC3E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6237"/>
    <p:restoredTop sz="95872"/>
  </p:normalViewPr>
  <p:slideViewPr>
    <p:cSldViewPr snapToGrid="0" snapToObjects="1">
      <p:cViewPr>
        <p:scale>
          <a:sx n="115" d="100"/>
          <a:sy n="115" d="100"/>
        </p:scale>
        <p:origin x="952" y="368"/>
      </p:cViewPr>
      <p:guideLst/>
    </p:cSldViewPr>
  </p:slideViewPr>
  <p:outlineViewPr>
    <p:cViewPr>
      <p:scale>
        <a:sx n="33" d="100"/>
        <a:sy n="33" d="100"/>
      </p:scale>
      <p:origin x="0" y="-6064"/>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87" d="100"/>
          <a:sy n="87" d="100"/>
        </p:scale>
        <p:origin x="3904" y="19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latin typeface="Arial" charset="0"/>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31D33A1-6D17-2C4C-B4C2-C83DB37352CC}" type="datetimeFigureOut">
              <a:rPr lang="en-US" smtClean="0">
                <a:latin typeface="Arial" charset="0"/>
              </a:rPr>
              <a:t>5/3/19</a:t>
            </a:fld>
            <a:endParaRPr lang="en-US" dirty="0">
              <a:latin typeface="Arial" charset="0"/>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latin typeface="Arial" charset="0"/>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B59171E-5108-1245-8B63-E8B205C9AF87}" type="slidenum">
              <a:rPr lang="en-US" smtClean="0">
                <a:latin typeface="Arial" charset="0"/>
              </a:rPr>
              <a:t>‹#›</a:t>
            </a:fld>
            <a:endParaRPr lang="en-US" dirty="0">
              <a:latin typeface="Arial" charset="0"/>
            </a:endParaRPr>
          </a:p>
        </p:txBody>
      </p:sp>
    </p:spTree>
    <p:extLst>
      <p:ext uri="{BB962C8B-B14F-4D97-AF65-F5344CB8AC3E}">
        <p14:creationId xmlns:p14="http://schemas.microsoft.com/office/powerpoint/2010/main" val="96754230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Arial"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Arial" charset="0"/>
              </a:defRPr>
            </a:lvl1pPr>
          </a:lstStyle>
          <a:p>
            <a:fld id="{5B96CA4F-2197-CC40-B4FC-798A937A9DC6}" type="datetimeFigureOut">
              <a:rPr lang="en-US" smtClean="0"/>
              <a:pPr/>
              <a:t>5/3/19</a:t>
            </a:fld>
            <a:endParaRPr lang="en-US" dirty="0"/>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Arial"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Arial" charset="0"/>
              </a:defRPr>
            </a:lvl1pPr>
          </a:lstStyle>
          <a:p>
            <a:fld id="{02322656-8894-1544-92AA-01B3CF5E6182}" type="slidenum">
              <a:rPr lang="en-US" smtClean="0"/>
              <a:pPr/>
              <a:t>‹#›</a:t>
            </a:fld>
            <a:endParaRPr lang="en-US" dirty="0"/>
          </a:p>
        </p:txBody>
      </p:sp>
    </p:spTree>
    <p:extLst>
      <p:ext uri="{BB962C8B-B14F-4D97-AF65-F5344CB8AC3E}">
        <p14:creationId xmlns:p14="http://schemas.microsoft.com/office/powerpoint/2010/main" val="702750498"/>
      </p:ext>
    </p:extLst>
  </p:cSld>
  <p:clrMap bg1="lt1" tx1="dk1" bg2="lt2" tx2="dk2" accent1="accent1" accent2="accent2" accent3="accent3" accent4="accent4" accent5="accent5" accent6="accent6" hlink="hlink" folHlink="folHlink"/>
  <p:notesStyle>
    <a:lvl1pPr marL="0" algn="l" defTabSz="1219170" rtl="0" eaLnBrk="1" latinLnBrk="0" hangingPunct="1">
      <a:defRPr sz="1600" kern="1200">
        <a:solidFill>
          <a:schemeClr val="tx1"/>
        </a:solidFill>
        <a:latin typeface="Arial" charset="0"/>
        <a:ea typeface="+mn-ea"/>
        <a:cs typeface="+mn-cs"/>
      </a:defRPr>
    </a:lvl1pPr>
    <a:lvl2pPr marL="609585" algn="l" defTabSz="1219170" rtl="0" eaLnBrk="1" latinLnBrk="0" hangingPunct="1">
      <a:defRPr sz="1600" kern="1200">
        <a:solidFill>
          <a:schemeClr val="tx1"/>
        </a:solidFill>
        <a:latin typeface="Arial" charset="0"/>
        <a:ea typeface="+mn-ea"/>
        <a:cs typeface="+mn-cs"/>
      </a:defRPr>
    </a:lvl2pPr>
    <a:lvl3pPr marL="1219170" algn="l" defTabSz="1219170" rtl="0" eaLnBrk="1" latinLnBrk="0" hangingPunct="1">
      <a:defRPr sz="1600" kern="1200">
        <a:solidFill>
          <a:schemeClr val="tx1"/>
        </a:solidFill>
        <a:latin typeface="Arial" charset="0"/>
        <a:ea typeface="+mn-ea"/>
        <a:cs typeface="+mn-cs"/>
      </a:defRPr>
    </a:lvl3pPr>
    <a:lvl4pPr marL="1828754" algn="l" defTabSz="1219170" rtl="0" eaLnBrk="1" latinLnBrk="0" hangingPunct="1">
      <a:defRPr sz="1600" kern="1200">
        <a:solidFill>
          <a:schemeClr val="tx1"/>
        </a:solidFill>
        <a:latin typeface="Arial" charset="0"/>
        <a:ea typeface="+mn-ea"/>
        <a:cs typeface="+mn-cs"/>
      </a:defRPr>
    </a:lvl4pPr>
    <a:lvl5pPr marL="2438339" algn="l" defTabSz="1219170" rtl="0" eaLnBrk="1" latinLnBrk="0" hangingPunct="1">
      <a:defRPr sz="1600" kern="1200">
        <a:solidFill>
          <a:schemeClr val="tx1"/>
        </a:solidFill>
        <a:latin typeface="Arial" charset="0"/>
        <a:ea typeface="+mn-ea"/>
        <a:cs typeface="+mn-cs"/>
      </a:defRPr>
    </a:lvl5pPr>
    <a:lvl6pPr marL="3047924" algn="l" defTabSz="1219170" rtl="0" eaLnBrk="1" latinLnBrk="0" hangingPunct="1">
      <a:defRPr sz="1600" kern="1200">
        <a:solidFill>
          <a:schemeClr val="tx1"/>
        </a:solidFill>
        <a:latin typeface="+mn-lt"/>
        <a:ea typeface="+mn-ea"/>
        <a:cs typeface="+mn-cs"/>
      </a:defRPr>
    </a:lvl6pPr>
    <a:lvl7pPr marL="3657509" algn="l" defTabSz="1219170" rtl="0" eaLnBrk="1" latinLnBrk="0" hangingPunct="1">
      <a:defRPr sz="1600" kern="1200">
        <a:solidFill>
          <a:schemeClr val="tx1"/>
        </a:solidFill>
        <a:latin typeface="+mn-lt"/>
        <a:ea typeface="+mn-ea"/>
        <a:cs typeface="+mn-cs"/>
      </a:defRPr>
    </a:lvl7pPr>
    <a:lvl8pPr marL="4267093" algn="l" defTabSz="1219170" rtl="0" eaLnBrk="1" latinLnBrk="0" hangingPunct="1">
      <a:defRPr sz="1600" kern="1200">
        <a:solidFill>
          <a:schemeClr val="tx1"/>
        </a:solidFill>
        <a:latin typeface="+mn-lt"/>
        <a:ea typeface="+mn-ea"/>
        <a:cs typeface="+mn-cs"/>
      </a:defRPr>
    </a:lvl8pPr>
    <a:lvl9pPr marL="4876678" algn="l" defTabSz="121917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2322656-8894-1544-92AA-01B3CF5E6182}" type="slidenum">
              <a:rPr lang="en-US" smtClean="0"/>
              <a:pPr/>
              <a:t>4</a:t>
            </a:fld>
            <a:endParaRPr lang="en-US" dirty="0"/>
          </a:p>
        </p:txBody>
      </p:sp>
    </p:spTree>
    <p:extLst>
      <p:ext uri="{BB962C8B-B14F-4D97-AF65-F5344CB8AC3E}">
        <p14:creationId xmlns:p14="http://schemas.microsoft.com/office/powerpoint/2010/main" val="1622189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59b6b5374b_0_228: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3" name="Google Shape;133;g59b6b5374b_0_22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600" b="0" i="0" u="none" strike="noStrike" cap="none">
              <a:solidFill>
                <a:schemeClr val="dk1"/>
              </a:solidFill>
              <a:latin typeface="Arial"/>
              <a:ea typeface="Arial"/>
              <a:cs typeface="Arial"/>
              <a:sym typeface="Arial"/>
            </a:endParaRPr>
          </a:p>
        </p:txBody>
      </p:sp>
      <p:sp>
        <p:nvSpPr>
          <p:cNvPr id="134" name="Google Shape;134;g59b6b5374b_0_22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Arial"/>
                <a:ea typeface="Arial"/>
                <a:cs typeface="Arial"/>
                <a:sym typeface="Arial"/>
              </a:rPr>
              <a:t>5</a:t>
            </a:fld>
            <a:endParaRPr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1609015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59b6b5374b_0_295: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59b6b5374b_0_29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8" name="Google Shape;158;g59b6b5374b_0_29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23</a:t>
            </a:fld>
            <a:endParaRPr/>
          </a:p>
        </p:txBody>
      </p:sp>
    </p:spTree>
    <p:extLst>
      <p:ext uri="{BB962C8B-B14F-4D97-AF65-F5344CB8AC3E}">
        <p14:creationId xmlns:p14="http://schemas.microsoft.com/office/powerpoint/2010/main" val="7444944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59b6b5374b_0_287: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 name="Google Shape;298;g59b6b5374b_0_28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latin typeface="Calibri" panose="020F0502020204030204" pitchFamily="34" charset="0"/>
                <a:cs typeface="Calibri" panose="020F0502020204030204" pitchFamily="34" charset="0"/>
              </a:rPr>
              <a:t>After taking a closer look, this user listens to Madonna, Michael </a:t>
            </a:r>
            <a:r>
              <a:rPr lang="en-US" dirty="0" err="1">
                <a:latin typeface="Calibri" panose="020F0502020204030204" pitchFamily="34" charset="0"/>
                <a:cs typeface="Calibri" panose="020F0502020204030204" pitchFamily="34" charset="0"/>
              </a:rPr>
              <a:t>jackson</a:t>
            </a:r>
            <a:r>
              <a:rPr lang="en-US" dirty="0">
                <a:latin typeface="Calibri" panose="020F0502020204030204" pitchFamily="34" charset="0"/>
                <a:cs typeface="Calibri" panose="020F0502020204030204" pitchFamily="34" charset="0"/>
              </a:rPr>
              <a:t>, and a whole medley of Asian artists.</a:t>
            </a:r>
            <a:r>
              <a:rPr lang="en-US" dirty="0"/>
              <a:t>  </a:t>
            </a:r>
            <a:endParaRPr dirty="0"/>
          </a:p>
        </p:txBody>
      </p:sp>
      <p:sp>
        <p:nvSpPr>
          <p:cNvPr id="299" name="Google Shape;299;g59b6b5374b_0_28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32</a:t>
            </a:fld>
            <a:endParaRPr/>
          </a:p>
        </p:txBody>
      </p:sp>
    </p:spTree>
    <p:extLst>
      <p:ext uri="{BB962C8B-B14F-4D97-AF65-F5344CB8AC3E}">
        <p14:creationId xmlns:p14="http://schemas.microsoft.com/office/powerpoint/2010/main" val="164343720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 y="857"/>
            <a:ext cx="9144000" cy="6858000"/>
          </a:xfrm>
          <a:prstGeom prst="rect">
            <a:avLst/>
          </a:prstGeom>
        </p:spPr>
      </p:pic>
      <p:sp>
        <p:nvSpPr>
          <p:cNvPr id="10" name="Text Placeholder 5"/>
          <p:cNvSpPr>
            <a:spLocks noGrp="1"/>
          </p:cNvSpPr>
          <p:nvPr>
            <p:ph type="body" sz="quarter" idx="10" hasCustomPrompt="1"/>
          </p:nvPr>
        </p:nvSpPr>
        <p:spPr>
          <a:xfrm>
            <a:off x="493776" y="3968497"/>
            <a:ext cx="4978908" cy="1650381"/>
          </a:xfrm>
          <a:prstGeom prst="rect">
            <a:avLst/>
          </a:prstGeom>
        </p:spPr>
        <p:txBody>
          <a:bodyPr lIns="0">
            <a:normAutofit/>
          </a:bodyPr>
          <a:lstStyle>
            <a:lvl1pPr marL="0" indent="0">
              <a:buNone/>
              <a:defRPr sz="2100" b="0" i="0">
                <a:solidFill>
                  <a:schemeClr val="bg1"/>
                </a:solidFill>
                <a:latin typeface="Georgia" charset="0"/>
                <a:ea typeface="Georgia" charset="0"/>
                <a:cs typeface="Georgia" charset="0"/>
              </a:defRPr>
            </a:lvl1pPr>
          </a:lstStyle>
          <a:p>
            <a:pPr lvl="0"/>
            <a:r>
              <a:rPr lang="en-US" dirty="0"/>
              <a:t>Sub-topic</a:t>
            </a:r>
          </a:p>
        </p:txBody>
      </p:sp>
      <p:sp>
        <p:nvSpPr>
          <p:cNvPr id="14" name="Title 1"/>
          <p:cNvSpPr>
            <a:spLocks noGrp="1"/>
          </p:cNvSpPr>
          <p:nvPr>
            <p:ph type="ctrTitle" hasCustomPrompt="1"/>
          </p:nvPr>
        </p:nvSpPr>
        <p:spPr>
          <a:xfrm>
            <a:off x="493776" y="1490472"/>
            <a:ext cx="4978908" cy="2386584"/>
          </a:xfrm>
          <a:prstGeom prst="rect">
            <a:avLst/>
          </a:prstGeom>
          <a:ln>
            <a:noFill/>
          </a:ln>
        </p:spPr>
        <p:txBody>
          <a:bodyPr lIns="0" anchor="b"/>
          <a:lstStyle>
            <a:lvl1pPr algn="l">
              <a:lnSpc>
                <a:spcPts val="4350"/>
              </a:lnSpc>
              <a:defRPr sz="4500" b="1" i="0" cap="all" baseline="0">
                <a:solidFill>
                  <a:schemeClr val="bg1"/>
                </a:solidFill>
                <a:latin typeface="Arial" charset="0"/>
                <a:ea typeface="Arial" charset="0"/>
                <a:cs typeface="Arial" charset="0"/>
              </a:defRPr>
            </a:lvl1pPr>
          </a:lstStyle>
          <a:p>
            <a:r>
              <a:rPr lang="en-US" dirty="0"/>
              <a:t>Presentation</a:t>
            </a:r>
            <a:br>
              <a:rPr lang="en-US" dirty="0"/>
            </a:br>
            <a:r>
              <a:rPr lang="en-US" dirty="0"/>
              <a:t>Title</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93776" y="6016249"/>
            <a:ext cx="3818411" cy="283186"/>
          </a:xfrm>
          <a:prstGeom prst="rect">
            <a:avLst/>
          </a:prstGeom>
        </p:spPr>
      </p:pic>
    </p:spTree>
    <p:extLst>
      <p:ext uri="{BB962C8B-B14F-4D97-AF65-F5344CB8AC3E}">
        <p14:creationId xmlns:p14="http://schemas.microsoft.com/office/powerpoint/2010/main" val="5058798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2 Column Text">
  <p:cSld name="1_2 Column Text">
    <p:spTree>
      <p:nvGrpSpPr>
        <p:cNvPr id="1" name="Shape 31"/>
        <p:cNvGrpSpPr/>
        <p:nvPr/>
      </p:nvGrpSpPr>
      <p:grpSpPr>
        <a:xfrm>
          <a:off x="0" y="0"/>
          <a:ext cx="0" cy="0"/>
          <a:chOff x="0" y="0"/>
          <a:chExt cx="0" cy="0"/>
        </a:xfrm>
      </p:grpSpPr>
      <p:sp>
        <p:nvSpPr>
          <p:cNvPr id="32" name="Google Shape;32;p5"/>
          <p:cNvSpPr txBox="1">
            <a:spLocks noGrp="1"/>
          </p:cNvSpPr>
          <p:nvPr>
            <p:ph type="body" idx="1"/>
          </p:nvPr>
        </p:nvSpPr>
        <p:spPr>
          <a:xfrm>
            <a:off x="425196" y="2185417"/>
            <a:ext cx="3134815" cy="3511409"/>
          </a:xfrm>
          <a:prstGeom prst="rect">
            <a:avLst/>
          </a:prstGeom>
          <a:noFill/>
          <a:ln>
            <a:noFill/>
          </a:ln>
        </p:spPr>
        <p:txBody>
          <a:bodyPr spcFirstLastPara="1" wrap="square" lIns="91425" tIns="45700" rIns="91425" bIns="45700" anchor="t" anchorCtr="0"/>
          <a:lstStyle>
            <a:lvl1pPr marL="457200" lvl="0" indent="-228600" algn="l">
              <a:lnSpc>
                <a:spcPct val="144444"/>
              </a:lnSpc>
              <a:spcBef>
                <a:spcPts val="750"/>
              </a:spcBef>
              <a:spcAft>
                <a:spcPts val="0"/>
              </a:spcAft>
              <a:buSzPts val="1350"/>
              <a:buNone/>
              <a:defRPr sz="1350" b="0" i="0">
                <a:solidFill>
                  <a:schemeClr val="dk1"/>
                </a:solidFill>
                <a:latin typeface="Arial"/>
                <a:ea typeface="Arial"/>
                <a:cs typeface="Arial"/>
                <a:sym typeface="Arial"/>
              </a:defRPr>
            </a:lvl1pPr>
            <a:lvl2pPr marL="914400" lvl="1" indent="-228600" algn="l">
              <a:lnSpc>
                <a:spcPct val="90000"/>
              </a:lnSpc>
              <a:spcBef>
                <a:spcPts val="375"/>
              </a:spcBef>
              <a:spcAft>
                <a:spcPts val="0"/>
              </a:spcAft>
              <a:buSzPts val="1500"/>
              <a:buNone/>
              <a:defRPr sz="1500">
                <a:solidFill>
                  <a:srgbClr val="9E9E9E"/>
                </a:solidFill>
              </a:defRPr>
            </a:lvl2pPr>
            <a:lvl3pPr marL="1371600" lvl="2" indent="-228600" algn="l">
              <a:lnSpc>
                <a:spcPct val="90000"/>
              </a:lnSpc>
              <a:spcBef>
                <a:spcPts val="375"/>
              </a:spcBef>
              <a:spcAft>
                <a:spcPts val="0"/>
              </a:spcAft>
              <a:buSzPts val="1350"/>
              <a:buNone/>
              <a:defRPr sz="1350">
                <a:solidFill>
                  <a:srgbClr val="9E9E9E"/>
                </a:solidFill>
              </a:defRPr>
            </a:lvl3pPr>
            <a:lvl4pPr marL="1828800" lvl="3" indent="-228600" algn="l">
              <a:lnSpc>
                <a:spcPct val="90000"/>
              </a:lnSpc>
              <a:spcBef>
                <a:spcPts val="375"/>
              </a:spcBef>
              <a:spcAft>
                <a:spcPts val="0"/>
              </a:spcAft>
              <a:buSzPts val="1200"/>
              <a:buNone/>
              <a:defRPr sz="1200">
                <a:solidFill>
                  <a:srgbClr val="9E9E9E"/>
                </a:solidFill>
              </a:defRPr>
            </a:lvl4pPr>
            <a:lvl5pPr marL="2286000" lvl="4" indent="-228600" algn="l">
              <a:lnSpc>
                <a:spcPct val="90000"/>
              </a:lnSpc>
              <a:spcBef>
                <a:spcPts val="375"/>
              </a:spcBef>
              <a:spcAft>
                <a:spcPts val="0"/>
              </a:spcAft>
              <a:buSzPts val="1200"/>
              <a:buNone/>
              <a:defRPr sz="1200">
                <a:solidFill>
                  <a:srgbClr val="9E9E9E"/>
                </a:solidFill>
              </a:defRPr>
            </a:lvl5pPr>
            <a:lvl6pPr marL="2743200" lvl="5" indent="-228600" algn="l">
              <a:lnSpc>
                <a:spcPct val="90000"/>
              </a:lnSpc>
              <a:spcBef>
                <a:spcPts val="375"/>
              </a:spcBef>
              <a:spcAft>
                <a:spcPts val="0"/>
              </a:spcAft>
              <a:buClr>
                <a:srgbClr val="9E9E9E"/>
              </a:buClr>
              <a:buSzPts val="1200"/>
              <a:buNone/>
              <a:defRPr sz="1200">
                <a:solidFill>
                  <a:srgbClr val="9E9E9E"/>
                </a:solidFill>
              </a:defRPr>
            </a:lvl6pPr>
            <a:lvl7pPr marL="3200400" lvl="6" indent="-228600" algn="l">
              <a:lnSpc>
                <a:spcPct val="90000"/>
              </a:lnSpc>
              <a:spcBef>
                <a:spcPts val="375"/>
              </a:spcBef>
              <a:spcAft>
                <a:spcPts val="0"/>
              </a:spcAft>
              <a:buClr>
                <a:srgbClr val="9E9E9E"/>
              </a:buClr>
              <a:buSzPts val="1200"/>
              <a:buNone/>
              <a:defRPr sz="1200">
                <a:solidFill>
                  <a:srgbClr val="9E9E9E"/>
                </a:solidFill>
              </a:defRPr>
            </a:lvl7pPr>
            <a:lvl8pPr marL="3657600" lvl="7" indent="-228600" algn="l">
              <a:lnSpc>
                <a:spcPct val="90000"/>
              </a:lnSpc>
              <a:spcBef>
                <a:spcPts val="375"/>
              </a:spcBef>
              <a:spcAft>
                <a:spcPts val="0"/>
              </a:spcAft>
              <a:buClr>
                <a:srgbClr val="9E9E9E"/>
              </a:buClr>
              <a:buSzPts val="1200"/>
              <a:buNone/>
              <a:defRPr sz="1200">
                <a:solidFill>
                  <a:srgbClr val="9E9E9E"/>
                </a:solidFill>
              </a:defRPr>
            </a:lvl8pPr>
            <a:lvl9pPr marL="4114800" lvl="8" indent="-228600" algn="l">
              <a:lnSpc>
                <a:spcPct val="90000"/>
              </a:lnSpc>
              <a:spcBef>
                <a:spcPts val="375"/>
              </a:spcBef>
              <a:spcAft>
                <a:spcPts val="0"/>
              </a:spcAft>
              <a:buClr>
                <a:srgbClr val="9E9E9E"/>
              </a:buClr>
              <a:buSzPts val="1200"/>
              <a:buNone/>
              <a:defRPr sz="1200">
                <a:solidFill>
                  <a:srgbClr val="9E9E9E"/>
                </a:solidFill>
              </a:defRPr>
            </a:lvl9pPr>
          </a:lstStyle>
          <a:p>
            <a:endParaRPr/>
          </a:p>
        </p:txBody>
      </p:sp>
      <p:sp>
        <p:nvSpPr>
          <p:cNvPr id="33" name="Google Shape;33;p5"/>
          <p:cNvSpPr txBox="1">
            <a:spLocks noGrp="1"/>
          </p:cNvSpPr>
          <p:nvPr>
            <p:ph type="body" idx="2"/>
          </p:nvPr>
        </p:nvSpPr>
        <p:spPr>
          <a:xfrm>
            <a:off x="3771900" y="2185417"/>
            <a:ext cx="3134815" cy="3511409"/>
          </a:xfrm>
          <a:prstGeom prst="rect">
            <a:avLst/>
          </a:prstGeom>
          <a:noFill/>
          <a:ln>
            <a:noFill/>
          </a:ln>
        </p:spPr>
        <p:txBody>
          <a:bodyPr spcFirstLastPara="1" wrap="square" lIns="91425" tIns="45700" rIns="91425" bIns="45700" anchor="t" anchorCtr="0"/>
          <a:lstStyle>
            <a:lvl1pPr marL="457200" lvl="0" indent="-228600" algn="l">
              <a:lnSpc>
                <a:spcPct val="144444"/>
              </a:lnSpc>
              <a:spcBef>
                <a:spcPts val="750"/>
              </a:spcBef>
              <a:spcAft>
                <a:spcPts val="0"/>
              </a:spcAft>
              <a:buSzPts val="1350"/>
              <a:buNone/>
              <a:defRPr sz="1350" b="0" i="0">
                <a:solidFill>
                  <a:schemeClr val="dk1"/>
                </a:solidFill>
                <a:latin typeface="Arial"/>
                <a:ea typeface="Arial"/>
                <a:cs typeface="Arial"/>
                <a:sym typeface="Arial"/>
              </a:defRPr>
            </a:lvl1pPr>
            <a:lvl2pPr marL="914400" lvl="1" indent="-228600" algn="l">
              <a:lnSpc>
                <a:spcPct val="90000"/>
              </a:lnSpc>
              <a:spcBef>
                <a:spcPts val="375"/>
              </a:spcBef>
              <a:spcAft>
                <a:spcPts val="0"/>
              </a:spcAft>
              <a:buSzPts val="1500"/>
              <a:buNone/>
              <a:defRPr sz="1500">
                <a:solidFill>
                  <a:srgbClr val="9E9E9E"/>
                </a:solidFill>
              </a:defRPr>
            </a:lvl2pPr>
            <a:lvl3pPr marL="1371600" lvl="2" indent="-228600" algn="l">
              <a:lnSpc>
                <a:spcPct val="90000"/>
              </a:lnSpc>
              <a:spcBef>
                <a:spcPts val="375"/>
              </a:spcBef>
              <a:spcAft>
                <a:spcPts val="0"/>
              </a:spcAft>
              <a:buSzPts val="1350"/>
              <a:buNone/>
              <a:defRPr sz="1350">
                <a:solidFill>
                  <a:srgbClr val="9E9E9E"/>
                </a:solidFill>
              </a:defRPr>
            </a:lvl3pPr>
            <a:lvl4pPr marL="1828800" lvl="3" indent="-228600" algn="l">
              <a:lnSpc>
                <a:spcPct val="90000"/>
              </a:lnSpc>
              <a:spcBef>
                <a:spcPts val="375"/>
              </a:spcBef>
              <a:spcAft>
                <a:spcPts val="0"/>
              </a:spcAft>
              <a:buSzPts val="1200"/>
              <a:buNone/>
              <a:defRPr sz="1200">
                <a:solidFill>
                  <a:srgbClr val="9E9E9E"/>
                </a:solidFill>
              </a:defRPr>
            </a:lvl4pPr>
            <a:lvl5pPr marL="2286000" lvl="4" indent="-228600" algn="l">
              <a:lnSpc>
                <a:spcPct val="90000"/>
              </a:lnSpc>
              <a:spcBef>
                <a:spcPts val="375"/>
              </a:spcBef>
              <a:spcAft>
                <a:spcPts val="0"/>
              </a:spcAft>
              <a:buSzPts val="1200"/>
              <a:buNone/>
              <a:defRPr sz="1200">
                <a:solidFill>
                  <a:srgbClr val="9E9E9E"/>
                </a:solidFill>
              </a:defRPr>
            </a:lvl5pPr>
            <a:lvl6pPr marL="2743200" lvl="5" indent="-228600" algn="l">
              <a:lnSpc>
                <a:spcPct val="90000"/>
              </a:lnSpc>
              <a:spcBef>
                <a:spcPts val="375"/>
              </a:spcBef>
              <a:spcAft>
                <a:spcPts val="0"/>
              </a:spcAft>
              <a:buClr>
                <a:srgbClr val="9E9E9E"/>
              </a:buClr>
              <a:buSzPts val="1200"/>
              <a:buNone/>
              <a:defRPr sz="1200">
                <a:solidFill>
                  <a:srgbClr val="9E9E9E"/>
                </a:solidFill>
              </a:defRPr>
            </a:lvl6pPr>
            <a:lvl7pPr marL="3200400" lvl="6" indent="-228600" algn="l">
              <a:lnSpc>
                <a:spcPct val="90000"/>
              </a:lnSpc>
              <a:spcBef>
                <a:spcPts val="375"/>
              </a:spcBef>
              <a:spcAft>
                <a:spcPts val="0"/>
              </a:spcAft>
              <a:buClr>
                <a:srgbClr val="9E9E9E"/>
              </a:buClr>
              <a:buSzPts val="1200"/>
              <a:buNone/>
              <a:defRPr sz="1200">
                <a:solidFill>
                  <a:srgbClr val="9E9E9E"/>
                </a:solidFill>
              </a:defRPr>
            </a:lvl7pPr>
            <a:lvl8pPr marL="3657600" lvl="7" indent="-228600" algn="l">
              <a:lnSpc>
                <a:spcPct val="90000"/>
              </a:lnSpc>
              <a:spcBef>
                <a:spcPts val="375"/>
              </a:spcBef>
              <a:spcAft>
                <a:spcPts val="0"/>
              </a:spcAft>
              <a:buClr>
                <a:srgbClr val="9E9E9E"/>
              </a:buClr>
              <a:buSzPts val="1200"/>
              <a:buNone/>
              <a:defRPr sz="1200">
                <a:solidFill>
                  <a:srgbClr val="9E9E9E"/>
                </a:solidFill>
              </a:defRPr>
            </a:lvl8pPr>
            <a:lvl9pPr marL="4114800" lvl="8" indent="-228600" algn="l">
              <a:lnSpc>
                <a:spcPct val="90000"/>
              </a:lnSpc>
              <a:spcBef>
                <a:spcPts val="375"/>
              </a:spcBef>
              <a:spcAft>
                <a:spcPts val="0"/>
              </a:spcAft>
              <a:buClr>
                <a:srgbClr val="9E9E9E"/>
              </a:buClr>
              <a:buSzPts val="1200"/>
              <a:buNone/>
              <a:defRPr sz="1200">
                <a:solidFill>
                  <a:srgbClr val="9E9E9E"/>
                </a:solidFill>
              </a:defRPr>
            </a:lvl9pPr>
          </a:lstStyle>
          <a:p>
            <a:endParaRPr/>
          </a:p>
        </p:txBody>
      </p:sp>
      <p:sp>
        <p:nvSpPr>
          <p:cNvPr id="34" name="Google Shape;34;p5"/>
          <p:cNvSpPr txBox="1">
            <a:spLocks noGrp="1"/>
          </p:cNvSpPr>
          <p:nvPr>
            <p:ph type="title"/>
          </p:nvPr>
        </p:nvSpPr>
        <p:spPr>
          <a:xfrm>
            <a:off x="427101" y="1320800"/>
            <a:ext cx="7886700" cy="716084"/>
          </a:xfrm>
          <a:prstGeom prst="rect">
            <a:avLst/>
          </a:prstGeom>
          <a:noFill/>
          <a:ln>
            <a:noFill/>
          </a:ln>
        </p:spPr>
        <p:txBody>
          <a:bodyPr spcFirstLastPara="1" wrap="square" lIns="91425" tIns="45700" rIns="91425" bIns="45700" anchor="b" anchorCtr="0"/>
          <a:lstStyle>
            <a:lvl1pPr lvl="0" algn="l">
              <a:lnSpc>
                <a:spcPct val="80000"/>
              </a:lnSpc>
              <a:spcBef>
                <a:spcPts val="0"/>
              </a:spcBef>
              <a:spcAft>
                <a:spcPts val="0"/>
              </a:spcAft>
              <a:buClr>
                <a:srgbClr val="005BBB"/>
              </a:buClr>
              <a:buSzPts val="2700"/>
              <a:buFont typeface="Georgia"/>
              <a:buNone/>
              <a:defRPr sz="2700">
                <a:solidFill>
                  <a:srgbClr val="005BBB"/>
                </a:solidFill>
                <a:latin typeface="Georgia"/>
                <a:ea typeface="Georgia"/>
                <a:cs typeface="Georgia"/>
                <a:sym typeface="Georgi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extLst>
      <p:ext uri="{BB962C8B-B14F-4D97-AF65-F5344CB8AC3E}">
        <p14:creationId xmlns:p14="http://schemas.microsoft.com/office/powerpoint/2010/main" val="41192943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Slide">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0" y="0"/>
            <a:ext cx="9144000" cy="6858000"/>
          </a:xfrm>
          <a:prstGeom prst="rect">
            <a:avLst/>
          </a:prstGeom>
        </p:spPr>
      </p:pic>
      <p:sp>
        <p:nvSpPr>
          <p:cNvPr id="5" name="Title 1"/>
          <p:cNvSpPr>
            <a:spLocks noGrp="1"/>
          </p:cNvSpPr>
          <p:nvPr>
            <p:ph type="ctrTitle" hasCustomPrompt="1"/>
          </p:nvPr>
        </p:nvSpPr>
        <p:spPr>
          <a:xfrm>
            <a:off x="493776" y="1490663"/>
            <a:ext cx="4978908" cy="2387600"/>
          </a:xfrm>
          <a:prstGeom prst="rect">
            <a:avLst/>
          </a:prstGeom>
          <a:ln>
            <a:noFill/>
          </a:ln>
        </p:spPr>
        <p:txBody>
          <a:bodyPr lIns="0" anchor="b"/>
          <a:lstStyle>
            <a:lvl1pPr algn="l">
              <a:lnSpc>
                <a:spcPts val="4350"/>
              </a:lnSpc>
              <a:defRPr sz="4500" b="1" i="0" cap="all" baseline="0">
                <a:solidFill>
                  <a:schemeClr val="bg1"/>
                </a:solidFill>
                <a:latin typeface="Arial" charset="0"/>
                <a:ea typeface="Arial" charset="0"/>
                <a:cs typeface="Arial" charset="0"/>
              </a:defRPr>
            </a:lvl1pPr>
          </a:lstStyle>
          <a:p>
            <a:r>
              <a:rPr lang="en-US" dirty="0"/>
              <a:t>DIVIDER SLIDE</a:t>
            </a:r>
          </a:p>
        </p:txBody>
      </p:sp>
      <p:sp>
        <p:nvSpPr>
          <p:cNvPr id="6" name="Subtitle 2"/>
          <p:cNvSpPr>
            <a:spLocks noGrp="1"/>
          </p:cNvSpPr>
          <p:nvPr>
            <p:ph type="subTitle" idx="1" hasCustomPrompt="1"/>
          </p:nvPr>
        </p:nvSpPr>
        <p:spPr>
          <a:xfrm>
            <a:off x="493776" y="3970337"/>
            <a:ext cx="4978908" cy="2212976"/>
          </a:xfrm>
          <a:prstGeom prst="rect">
            <a:avLst/>
          </a:prstGeom>
          <a:ln>
            <a:noFill/>
          </a:ln>
        </p:spPr>
        <p:txBody>
          <a:bodyPr lIns="0">
            <a:normAutofit/>
          </a:bodyPr>
          <a:lstStyle>
            <a:lvl1pPr marL="0" indent="0" algn="l">
              <a:buNone/>
              <a:defRPr sz="2100" b="0" baseline="0">
                <a:solidFill>
                  <a:schemeClr val="bg1"/>
                </a:solidFill>
                <a:latin typeface="Georgia" charset="0"/>
                <a:ea typeface="Georgia" charset="0"/>
                <a:cs typeface="Georgia"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Section title</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66701" y="321147"/>
            <a:ext cx="3818411" cy="283186"/>
          </a:xfrm>
          <a:prstGeom prst="rect">
            <a:avLst/>
          </a:prstGeom>
        </p:spPr>
      </p:pic>
    </p:spTree>
    <p:extLst>
      <p:ext uri="{BB962C8B-B14F-4D97-AF65-F5344CB8AC3E}">
        <p14:creationId xmlns:p14="http://schemas.microsoft.com/office/powerpoint/2010/main" val="750465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 Column Tex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27101" y="2189264"/>
            <a:ext cx="4802124" cy="3790483"/>
          </a:xfrm>
          <a:prstGeom prst="rect">
            <a:avLst/>
          </a:prstGeom>
        </p:spPr>
        <p:txBody>
          <a:bodyPr>
            <a:noAutofit/>
          </a:bodyPr>
          <a:lstStyle>
            <a:lvl1pPr marL="0" indent="0">
              <a:lnSpc>
                <a:spcPts val="1950"/>
              </a:lnSpc>
              <a:buNone/>
              <a:defRPr sz="1350" b="0" i="0" spc="-38" baseline="0">
                <a:solidFill>
                  <a:schemeClr val="tx1"/>
                </a:solidFill>
                <a:latin typeface="Arial" charset="0"/>
                <a:ea typeface="Arial" charset="0"/>
                <a:cs typeface="Arial" charset="0"/>
              </a:defRPr>
            </a:lvl1pPr>
            <a:lvl2pPr marL="342892" indent="0">
              <a:buNone/>
              <a:defRPr sz="1500">
                <a:solidFill>
                  <a:schemeClr val="tx1">
                    <a:tint val="75000"/>
                  </a:schemeClr>
                </a:solidFill>
              </a:defRPr>
            </a:lvl2pPr>
            <a:lvl3pPr marL="685783" indent="0">
              <a:buNone/>
              <a:defRPr sz="1350">
                <a:solidFill>
                  <a:schemeClr val="tx1">
                    <a:tint val="75000"/>
                  </a:schemeClr>
                </a:solidFill>
              </a:defRPr>
            </a:lvl3pPr>
            <a:lvl4pPr marL="1028675" indent="0">
              <a:buNone/>
              <a:defRPr sz="1200">
                <a:solidFill>
                  <a:schemeClr val="tx1">
                    <a:tint val="75000"/>
                  </a:schemeClr>
                </a:solidFill>
              </a:defRPr>
            </a:lvl4pPr>
            <a:lvl5pPr marL="1371566" indent="0">
              <a:buNone/>
              <a:defRPr sz="1200">
                <a:solidFill>
                  <a:schemeClr val="tx1">
                    <a:tint val="75000"/>
                  </a:schemeClr>
                </a:solidFill>
              </a:defRPr>
            </a:lvl5pPr>
            <a:lvl6pPr marL="1714457" indent="0">
              <a:buNone/>
              <a:defRPr sz="1200">
                <a:solidFill>
                  <a:schemeClr val="tx1">
                    <a:tint val="75000"/>
                  </a:schemeClr>
                </a:solidFill>
              </a:defRPr>
            </a:lvl6pPr>
            <a:lvl7pPr marL="2057348" indent="0">
              <a:buNone/>
              <a:defRPr sz="1200">
                <a:solidFill>
                  <a:schemeClr val="tx1">
                    <a:tint val="75000"/>
                  </a:schemeClr>
                </a:solidFill>
              </a:defRPr>
            </a:lvl7pPr>
            <a:lvl8pPr marL="2400240" indent="0">
              <a:buNone/>
              <a:defRPr sz="1200">
                <a:solidFill>
                  <a:schemeClr val="tx1">
                    <a:tint val="75000"/>
                  </a:schemeClr>
                </a:solidFill>
              </a:defRPr>
            </a:lvl8pPr>
            <a:lvl9pPr marL="2743132" indent="0">
              <a:buNone/>
              <a:defRPr sz="1200">
                <a:solidFill>
                  <a:schemeClr val="tx1">
                    <a:tint val="75000"/>
                  </a:schemeClr>
                </a:solidFill>
              </a:defRPr>
            </a:lvl9pPr>
          </a:lstStyle>
          <a:p>
            <a:r>
              <a:rPr lang="en-US" dirty="0"/>
              <a:t>Em </a:t>
            </a:r>
            <a:r>
              <a:rPr lang="en-US" dirty="0" err="1"/>
              <a:t>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Mauris</a:t>
            </a:r>
            <a:r>
              <a:rPr lang="en-US" dirty="0"/>
              <a:t> </a:t>
            </a:r>
            <a:r>
              <a:rPr lang="en-US" dirty="0" err="1"/>
              <a:t>vehicula</a:t>
            </a:r>
            <a:r>
              <a:rPr lang="en-US" dirty="0"/>
              <a:t> dui in </a:t>
            </a:r>
            <a:r>
              <a:rPr lang="en-US" dirty="0" err="1"/>
              <a:t>neque</a:t>
            </a:r>
            <a:r>
              <a:rPr lang="en-US" dirty="0"/>
              <a:t> </a:t>
            </a:r>
            <a:r>
              <a:rPr lang="en-US" dirty="0" err="1"/>
              <a:t>dignissim</a:t>
            </a:r>
            <a:r>
              <a:rPr lang="en-US" dirty="0"/>
              <a:t>, in </a:t>
            </a:r>
            <a:r>
              <a:rPr lang="en-US" dirty="0" err="1"/>
              <a:t>aliquet</a:t>
            </a:r>
            <a:r>
              <a:rPr lang="en-US" dirty="0"/>
              <a:t> </a:t>
            </a:r>
            <a:r>
              <a:rPr lang="en-US" dirty="0" err="1"/>
              <a:t>nisl</a:t>
            </a:r>
            <a:r>
              <a:rPr lang="en-US" dirty="0"/>
              <a:t> </a:t>
            </a:r>
            <a:r>
              <a:rPr lang="en-US" dirty="0" err="1"/>
              <a:t>varius</a:t>
            </a:r>
            <a:r>
              <a:rPr lang="en-US" dirty="0"/>
              <a:t>. </a:t>
            </a:r>
            <a:r>
              <a:rPr lang="en-US" dirty="0" err="1"/>
              <a:t>Sed</a:t>
            </a:r>
            <a:r>
              <a:rPr lang="en-US" dirty="0"/>
              <a:t> a </a:t>
            </a:r>
            <a:r>
              <a:rPr lang="en-US" dirty="0" err="1"/>
              <a:t>erat</a:t>
            </a:r>
            <a:r>
              <a:rPr lang="en-US" dirty="0"/>
              <a:t> </a:t>
            </a:r>
            <a:r>
              <a:rPr lang="en-US" dirty="0" err="1"/>
              <a:t>ut</a:t>
            </a:r>
            <a:r>
              <a:rPr lang="en-US" dirty="0"/>
              <a:t> magna </a:t>
            </a:r>
            <a:r>
              <a:rPr lang="en-US" dirty="0" err="1"/>
              <a:t>vulputate</a:t>
            </a:r>
            <a:r>
              <a:rPr lang="en-US" dirty="0"/>
              <a:t> </a:t>
            </a:r>
            <a:r>
              <a:rPr lang="en-US" dirty="0" err="1"/>
              <a:t>feugiat</a:t>
            </a:r>
            <a:r>
              <a:rPr lang="en-US" dirty="0"/>
              <a:t>. </a:t>
            </a:r>
            <a:r>
              <a:rPr lang="en-US" dirty="0" err="1"/>
              <a:t>Quisque</a:t>
            </a:r>
            <a:r>
              <a:rPr lang="en-US" dirty="0"/>
              <a:t> </a:t>
            </a:r>
            <a:r>
              <a:rPr lang="en-US" dirty="0" err="1"/>
              <a:t>varius</a:t>
            </a:r>
            <a:r>
              <a:rPr lang="en-US" dirty="0"/>
              <a:t> libero </a:t>
            </a:r>
            <a:r>
              <a:rPr lang="en-US" dirty="0" err="1"/>
              <a:t>placerat</a:t>
            </a:r>
            <a:r>
              <a:rPr lang="en-US" dirty="0"/>
              <a:t> </a:t>
            </a:r>
            <a:r>
              <a:rPr lang="en-US" dirty="0" err="1"/>
              <a:t>erat</a:t>
            </a:r>
            <a:r>
              <a:rPr lang="en-US" dirty="0"/>
              <a:t> </a:t>
            </a:r>
            <a:r>
              <a:rPr lang="en-US" dirty="0" err="1"/>
              <a:t>lobortis</a:t>
            </a:r>
            <a:r>
              <a:rPr lang="en-US" dirty="0"/>
              <a:t> </a:t>
            </a:r>
            <a:r>
              <a:rPr lang="en-US" dirty="0" err="1"/>
              <a:t>congue</a:t>
            </a:r>
            <a:r>
              <a:rPr lang="en-US" dirty="0"/>
              <a:t>. Integer a </a:t>
            </a:r>
            <a:r>
              <a:rPr lang="en-US" dirty="0" err="1"/>
              <a:t>arcu</a:t>
            </a:r>
            <a:r>
              <a:rPr lang="en-US" dirty="0"/>
              <a:t> </a:t>
            </a:r>
            <a:r>
              <a:rPr lang="en-US" dirty="0" err="1"/>
              <a:t>vel</a:t>
            </a:r>
            <a:r>
              <a:rPr lang="en-US" dirty="0"/>
              <a:t> ante </a:t>
            </a:r>
            <a:r>
              <a:rPr lang="en-US" dirty="0" err="1"/>
              <a:t>bibendum</a:t>
            </a:r>
            <a:r>
              <a:rPr lang="en-US" dirty="0"/>
              <a:t> </a:t>
            </a:r>
            <a:r>
              <a:rPr lang="en-US" dirty="0" err="1"/>
              <a:t>scelerisque</a:t>
            </a:r>
            <a:r>
              <a:rPr lang="en-US" dirty="0"/>
              <a:t>. Class </a:t>
            </a:r>
            <a:r>
              <a:rPr lang="en-US" dirty="0" err="1"/>
              <a:t>aptent</a:t>
            </a:r>
            <a:r>
              <a:rPr lang="en-US" dirty="0"/>
              <a:t> </a:t>
            </a:r>
            <a:r>
              <a:rPr lang="en-US" dirty="0" err="1"/>
              <a:t>taciti</a:t>
            </a:r>
            <a:r>
              <a:rPr lang="en-US" dirty="0"/>
              <a:t> </a:t>
            </a:r>
            <a:r>
              <a:rPr lang="en-US" dirty="0" err="1"/>
              <a:t>sociosqu</a:t>
            </a:r>
            <a:r>
              <a:rPr lang="en-US" dirty="0"/>
              <a:t> ad </a:t>
            </a:r>
            <a:r>
              <a:rPr lang="en-US" dirty="0" err="1"/>
              <a:t>litora</a:t>
            </a:r>
            <a:r>
              <a:rPr lang="en-US" dirty="0"/>
              <a:t> </a:t>
            </a:r>
            <a:r>
              <a:rPr lang="en-US" dirty="0" err="1"/>
              <a:t>torquent</a:t>
            </a:r>
            <a:r>
              <a:rPr lang="en-US" dirty="0"/>
              <a:t>.</a:t>
            </a:r>
          </a:p>
        </p:txBody>
      </p:sp>
      <p:sp>
        <p:nvSpPr>
          <p:cNvPr id="4" name="Title 3"/>
          <p:cNvSpPr>
            <a:spLocks noGrp="1"/>
          </p:cNvSpPr>
          <p:nvPr>
            <p:ph type="title" hasCustomPrompt="1"/>
          </p:nvPr>
        </p:nvSpPr>
        <p:spPr>
          <a:xfrm>
            <a:off x="427101" y="1320800"/>
            <a:ext cx="7886700" cy="716084"/>
          </a:xfrm>
          <a:prstGeom prst="rect">
            <a:avLst/>
          </a:prstGeom>
        </p:spPr>
        <p:txBody>
          <a:bodyPr anchor="b">
            <a:normAutofit/>
          </a:bodyPr>
          <a:lstStyle>
            <a:lvl1pPr>
              <a:lnSpc>
                <a:spcPct val="80000"/>
              </a:lnSpc>
              <a:defRPr sz="2700">
                <a:solidFill>
                  <a:srgbClr val="005BBB"/>
                </a:solidFill>
                <a:latin typeface="Georgia" charset="0"/>
                <a:ea typeface="Georgia" charset="0"/>
                <a:cs typeface="Georgia" charset="0"/>
              </a:defRPr>
            </a:lvl1pPr>
          </a:lstStyle>
          <a:p>
            <a:r>
              <a:rPr lang="en-US" dirty="0"/>
              <a:t>Click to edit title</a:t>
            </a:r>
          </a:p>
        </p:txBody>
      </p:sp>
    </p:spTree>
    <p:extLst>
      <p:ext uri="{BB962C8B-B14F-4D97-AF65-F5344CB8AC3E}">
        <p14:creationId xmlns:p14="http://schemas.microsoft.com/office/powerpoint/2010/main" val="3668979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 Column Text">
    <p:spTree>
      <p:nvGrpSpPr>
        <p:cNvPr id="1" name=""/>
        <p:cNvGrpSpPr/>
        <p:nvPr/>
      </p:nvGrpSpPr>
      <p:grpSpPr>
        <a:xfrm>
          <a:off x="0" y="0"/>
          <a:ext cx="0" cy="0"/>
          <a:chOff x="0" y="0"/>
          <a:chExt cx="0" cy="0"/>
        </a:xfrm>
      </p:grpSpPr>
      <p:sp>
        <p:nvSpPr>
          <p:cNvPr id="12" name="Text Placeholder 2"/>
          <p:cNvSpPr>
            <a:spLocks noGrp="1"/>
          </p:cNvSpPr>
          <p:nvPr>
            <p:ph type="body" idx="10" hasCustomPrompt="1"/>
          </p:nvPr>
        </p:nvSpPr>
        <p:spPr>
          <a:xfrm>
            <a:off x="425196" y="2185417"/>
            <a:ext cx="3134815" cy="3511409"/>
          </a:xfrm>
          <a:prstGeom prst="rect">
            <a:avLst/>
          </a:prstGeom>
        </p:spPr>
        <p:txBody>
          <a:bodyPr>
            <a:noAutofit/>
          </a:bodyPr>
          <a:lstStyle>
            <a:lvl1pPr marL="0" indent="0">
              <a:lnSpc>
                <a:spcPts val="1950"/>
              </a:lnSpc>
              <a:buNone/>
              <a:defRPr sz="1350" b="0" i="0" spc="-38" baseline="0">
                <a:solidFill>
                  <a:schemeClr val="tx1"/>
                </a:solidFill>
                <a:latin typeface="Arial" charset="0"/>
                <a:ea typeface="Arial" charset="0"/>
                <a:cs typeface="Arial" charset="0"/>
              </a:defRPr>
            </a:lvl1pPr>
            <a:lvl2pPr marL="342892" indent="0">
              <a:buNone/>
              <a:defRPr sz="1500">
                <a:solidFill>
                  <a:schemeClr val="tx1">
                    <a:tint val="75000"/>
                  </a:schemeClr>
                </a:solidFill>
              </a:defRPr>
            </a:lvl2pPr>
            <a:lvl3pPr marL="685783" indent="0">
              <a:buNone/>
              <a:defRPr sz="1350">
                <a:solidFill>
                  <a:schemeClr val="tx1">
                    <a:tint val="75000"/>
                  </a:schemeClr>
                </a:solidFill>
              </a:defRPr>
            </a:lvl3pPr>
            <a:lvl4pPr marL="1028675" indent="0">
              <a:buNone/>
              <a:defRPr sz="1200">
                <a:solidFill>
                  <a:schemeClr val="tx1">
                    <a:tint val="75000"/>
                  </a:schemeClr>
                </a:solidFill>
              </a:defRPr>
            </a:lvl4pPr>
            <a:lvl5pPr marL="1371566" indent="0">
              <a:buNone/>
              <a:defRPr sz="1200">
                <a:solidFill>
                  <a:schemeClr val="tx1">
                    <a:tint val="75000"/>
                  </a:schemeClr>
                </a:solidFill>
              </a:defRPr>
            </a:lvl5pPr>
            <a:lvl6pPr marL="1714457" indent="0">
              <a:buNone/>
              <a:defRPr sz="1200">
                <a:solidFill>
                  <a:schemeClr val="tx1">
                    <a:tint val="75000"/>
                  </a:schemeClr>
                </a:solidFill>
              </a:defRPr>
            </a:lvl6pPr>
            <a:lvl7pPr marL="2057348" indent="0">
              <a:buNone/>
              <a:defRPr sz="1200">
                <a:solidFill>
                  <a:schemeClr val="tx1">
                    <a:tint val="75000"/>
                  </a:schemeClr>
                </a:solidFill>
              </a:defRPr>
            </a:lvl7pPr>
            <a:lvl8pPr marL="2400240" indent="0">
              <a:buNone/>
              <a:defRPr sz="1200">
                <a:solidFill>
                  <a:schemeClr val="tx1">
                    <a:tint val="75000"/>
                  </a:schemeClr>
                </a:solidFill>
              </a:defRPr>
            </a:lvl8pPr>
            <a:lvl9pPr marL="2743132" indent="0">
              <a:buNone/>
              <a:defRPr sz="1200">
                <a:solidFill>
                  <a:schemeClr val="tx1">
                    <a:tint val="75000"/>
                  </a:schemeClr>
                </a:solidFill>
              </a:defRPr>
            </a:lvl9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Mauris</a:t>
            </a:r>
            <a:r>
              <a:rPr lang="en-US" dirty="0"/>
              <a:t> </a:t>
            </a:r>
            <a:r>
              <a:rPr lang="en-US" dirty="0" err="1"/>
              <a:t>vehicula</a:t>
            </a:r>
            <a:r>
              <a:rPr lang="en-US" dirty="0"/>
              <a:t> dui in </a:t>
            </a:r>
            <a:r>
              <a:rPr lang="en-US" dirty="0" err="1"/>
              <a:t>neque</a:t>
            </a:r>
            <a:r>
              <a:rPr lang="en-US" dirty="0"/>
              <a:t> </a:t>
            </a:r>
            <a:r>
              <a:rPr lang="en-US" dirty="0" err="1"/>
              <a:t>dignissim</a:t>
            </a:r>
            <a:r>
              <a:rPr lang="en-US" dirty="0"/>
              <a:t>, in </a:t>
            </a:r>
            <a:r>
              <a:rPr lang="en-US" dirty="0" err="1"/>
              <a:t>aliquet</a:t>
            </a:r>
            <a:r>
              <a:rPr lang="en-US" dirty="0"/>
              <a:t> </a:t>
            </a:r>
            <a:r>
              <a:rPr lang="en-US" dirty="0" err="1"/>
              <a:t>nisl</a:t>
            </a:r>
            <a:r>
              <a:rPr lang="en-US" dirty="0"/>
              <a:t> </a:t>
            </a:r>
            <a:r>
              <a:rPr lang="en-US" dirty="0" err="1"/>
              <a:t>varius</a:t>
            </a:r>
            <a:r>
              <a:rPr lang="en-US" dirty="0"/>
              <a:t>. </a:t>
            </a:r>
            <a:r>
              <a:rPr lang="en-US" dirty="0" err="1"/>
              <a:t>Sed</a:t>
            </a:r>
            <a:r>
              <a:rPr lang="en-US" dirty="0"/>
              <a:t> a </a:t>
            </a:r>
            <a:r>
              <a:rPr lang="en-US" dirty="0" err="1"/>
              <a:t>erat</a:t>
            </a:r>
            <a:r>
              <a:rPr lang="en-US" dirty="0"/>
              <a:t> </a:t>
            </a:r>
            <a:r>
              <a:rPr lang="en-US" dirty="0" err="1"/>
              <a:t>ut</a:t>
            </a:r>
            <a:r>
              <a:rPr lang="en-US" dirty="0"/>
              <a:t> magna </a:t>
            </a:r>
            <a:r>
              <a:rPr lang="en-US" dirty="0" err="1"/>
              <a:t>vulputate</a:t>
            </a:r>
            <a:r>
              <a:rPr lang="en-US" dirty="0"/>
              <a:t> </a:t>
            </a:r>
            <a:r>
              <a:rPr lang="en-US" dirty="0" err="1"/>
              <a:t>feugiat</a:t>
            </a:r>
            <a:r>
              <a:rPr lang="en-US" dirty="0"/>
              <a:t>. </a:t>
            </a:r>
            <a:r>
              <a:rPr lang="en-US" dirty="0" err="1"/>
              <a:t>Quisque</a:t>
            </a:r>
            <a:r>
              <a:rPr lang="en-US" dirty="0"/>
              <a:t> </a:t>
            </a:r>
            <a:r>
              <a:rPr lang="en-US" dirty="0" err="1"/>
              <a:t>varius</a:t>
            </a:r>
            <a:r>
              <a:rPr lang="en-US" dirty="0"/>
              <a:t> libero </a:t>
            </a:r>
            <a:r>
              <a:rPr lang="en-US" dirty="0" err="1"/>
              <a:t>placerat</a:t>
            </a:r>
            <a:r>
              <a:rPr lang="en-US" dirty="0"/>
              <a:t> </a:t>
            </a:r>
            <a:r>
              <a:rPr lang="en-US" dirty="0" err="1"/>
              <a:t>erat</a:t>
            </a:r>
            <a:r>
              <a:rPr lang="en-US" dirty="0"/>
              <a:t> </a:t>
            </a:r>
            <a:r>
              <a:rPr lang="en-US" dirty="0" err="1"/>
              <a:t>lobortis</a:t>
            </a:r>
            <a:r>
              <a:rPr lang="en-US" dirty="0"/>
              <a:t> </a:t>
            </a:r>
            <a:r>
              <a:rPr lang="en-US" dirty="0" err="1"/>
              <a:t>congue</a:t>
            </a:r>
            <a:r>
              <a:rPr lang="en-US" dirty="0"/>
              <a:t>. Integer a </a:t>
            </a:r>
            <a:r>
              <a:rPr lang="en-US" dirty="0" err="1"/>
              <a:t>arcu</a:t>
            </a:r>
            <a:r>
              <a:rPr lang="en-US" dirty="0"/>
              <a:t> </a:t>
            </a:r>
            <a:r>
              <a:rPr lang="en-US" dirty="0" err="1"/>
              <a:t>vel</a:t>
            </a:r>
            <a:r>
              <a:rPr lang="en-US" dirty="0"/>
              <a:t> ante </a:t>
            </a:r>
            <a:r>
              <a:rPr lang="en-US" dirty="0" err="1"/>
              <a:t>bibendum</a:t>
            </a:r>
            <a:r>
              <a:rPr lang="en-US" dirty="0"/>
              <a:t> </a:t>
            </a:r>
            <a:r>
              <a:rPr lang="en-US" dirty="0" err="1"/>
              <a:t>scelerisque</a:t>
            </a:r>
            <a:r>
              <a:rPr lang="en-US" dirty="0"/>
              <a:t>. </a:t>
            </a:r>
          </a:p>
        </p:txBody>
      </p:sp>
      <p:sp>
        <p:nvSpPr>
          <p:cNvPr id="13" name="Text Placeholder 2"/>
          <p:cNvSpPr>
            <a:spLocks noGrp="1"/>
          </p:cNvSpPr>
          <p:nvPr>
            <p:ph type="body" idx="11" hasCustomPrompt="1"/>
          </p:nvPr>
        </p:nvSpPr>
        <p:spPr>
          <a:xfrm>
            <a:off x="3771900" y="2185417"/>
            <a:ext cx="3134815" cy="3511409"/>
          </a:xfrm>
          <a:prstGeom prst="rect">
            <a:avLst/>
          </a:prstGeom>
        </p:spPr>
        <p:txBody>
          <a:bodyPr>
            <a:noAutofit/>
          </a:bodyPr>
          <a:lstStyle>
            <a:lvl1pPr marL="0" indent="0">
              <a:lnSpc>
                <a:spcPts val="1950"/>
              </a:lnSpc>
              <a:buNone/>
              <a:defRPr sz="1350" b="0" i="0" spc="-38" baseline="0">
                <a:solidFill>
                  <a:schemeClr val="tx1"/>
                </a:solidFill>
                <a:latin typeface="Arial" charset="0"/>
                <a:ea typeface="Arial" charset="0"/>
                <a:cs typeface="Arial" charset="0"/>
              </a:defRPr>
            </a:lvl1pPr>
            <a:lvl2pPr marL="342892" indent="0">
              <a:buNone/>
              <a:defRPr sz="1500">
                <a:solidFill>
                  <a:schemeClr val="tx1">
                    <a:tint val="75000"/>
                  </a:schemeClr>
                </a:solidFill>
              </a:defRPr>
            </a:lvl2pPr>
            <a:lvl3pPr marL="685783" indent="0">
              <a:buNone/>
              <a:defRPr sz="1350">
                <a:solidFill>
                  <a:schemeClr val="tx1">
                    <a:tint val="75000"/>
                  </a:schemeClr>
                </a:solidFill>
              </a:defRPr>
            </a:lvl3pPr>
            <a:lvl4pPr marL="1028675" indent="0">
              <a:buNone/>
              <a:defRPr sz="1200">
                <a:solidFill>
                  <a:schemeClr val="tx1">
                    <a:tint val="75000"/>
                  </a:schemeClr>
                </a:solidFill>
              </a:defRPr>
            </a:lvl4pPr>
            <a:lvl5pPr marL="1371566" indent="0">
              <a:buNone/>
              <a:defRPr sz="1200">
                <a:solidFill>
                  <a:schemeClr val="tx1">
                    <a:tint val="75000"/>
                  </a:schemeClr>
                </a:solidFill>
              </a:defRPr>
            </a:lvl5pPr>
            <a:lvl6pPr marL="1714457" indent="0">
              <a:buNone/>
              <a:defRPr sz="1200">
                <a:solidFill>
                  <a:schemeClr val="tx1">
                    <a:tint val="75000"/>
                  </a:schemeClr>
                </a:solidFill>
              </a:defRPr>
            </a:lvl6pPr>
            <a:lvl7pPr marL="2057348" indent="0">
              <a:buNone/>
              <a:defRPr sz="1200">
                <a:solidFill>
                  <a:schemeClr val="tx1">
                    <a:tint val="75000"/>
                  </a:schemeClr>
                </a:solidFill>
              </a:defRPr>
            </a:lvl7pPr>
            <a:lvl8pPr marL="2400240" indent="0">
              <a:buNone/>
              <a:defRPr sz="1200">
                <a:solidFill>
                  <a:schemeClr val="tx1">
                    <a:tint val="75000"/>
                  </a:schemeClr>
                </a:solidFill>
              </a:defRPr>
            </a:lvl8pPr>
            <a:lvl9pPr marL="2743132" indent="0">
              <a:buNone/>
              <a:defRPr sz="1200">
                <a:solidFill>
                  <a:schemeClr val="tx1">
                    <a:tint val="75000"/>
                  </a:schemeClr>
                </a:solidFill>
              </a:defRPr>
            </a:lvl9pPr>
          </a:lstStyle>
          <a:p>
            <a:pPr lvl="0"/>
            <a:r>
              <a:rPr lang="en-US" dirty="0" err="1"/>
              <a:t>Etiam</a:t>
            </a:r>
            <a:r>
              <a:rPr lang="en-US" dirty="0"/>
              <a:t> </a:t>
            </a:r>
            <a:r>
              <a:rPr lang="en-US" dirty="0" err="1"/>
              <a:t>molestie</a:t>
            </a:r>
            <a:r>
              <a:rPr lang="en-US" dirty="0"/>
              <a:t> </a:t>
            </a:r>
            <a:r>
              <a:rPr lang="en-US" dirty="0" err="1"/>
              <a:t>velit</a:t>
            </a:r>
            <a:r>
              <a:rPr lang="en-US" dirty="0"/>
              <a:t> vitae dolor </a:t>
            </a:r>
            <a:r>
              <a:rPr lang="en-US" dirty="0" err="1"/>
              <a:t>euismod</a:t>
            </a:r>
            <a:r>
              <a:rPr lang="en-US" dirty="0"/>
              <a:t>, sit </a:t>
            </a:r>
            <a:r>
              <a:rPr lang="en-US" dirty="0" err="1"/>
              <a:t>amet</a:t>
            </a:r>
            <a:r>
              <a:rPr lang="en-US" dirty="0"/>
              <a:t> </a:t>
            </a:r>
            <a:r>
              <a:rPr lang="en-US" dirty="0" err="1"/>
              <a:t>finibus</a:t>
            </a:r>
            <a:r>
              <a:rPr lang="en-US" dirty="0"/>
              <a:t> </a:t>
            </a:r>
            <a:r>
              <a:rPr lang="en-US" dirty="0" err="1"/>
              <a:t>risus</a:t>
            </a:r>
            <a:r>
              <a:rPr lang="en-US" dirty="0"/>
              <a:t> </a:t>
            </a:r>
            <a:r>
              <a:rPr lang="en-US" dirty="0" err="1"/>
              <a:t>mattis</a:t>
            </a:r>
            <a:r>
              <a:rPr lang="en-US" dirty="0"/>
              <a:t>. In </a:t>
            </a:r>
            <a:r>
              <a:rPr lang="en-US" dirty="0" err="1"/>
              <a:t>ornare</a:t>
            </a:r>
            <a:r>
              <a:rPr lang="en-US" dirty="0"/>
              <a:t> convallis </a:t>
            </a:r>
            <a:r>
              <a:rPr lang="en-US" dirty="0" err="1"/>
              <a:t>velit</a:t>
            </a:r>
            <a:r>
              <a:rPr lang="en-US" dirty="0"/>
              <a:t> vitae cursus. Integer </a:t>
            </a:r>
            <a:r>
              <a:rPr lang="en-US" dirty="0" err="1"/>
              <a:t>egestas</a:t>
            </a:r>
            <a:r>
              <a:rPr lang="en-US" dirty="0"/>
              <a:t> sit </a:t>
            </a:r>
            <a:r>
              <a:rPr lang="en-US" dirty="0" err="1"/>
              <a:t>amet</a:t>
            </a:r>
            <a:r>
              <a:rPr lang="en-US" dirty="0"/>
              <a:t> mi </a:t>
            </a:r>
            <a:r>
              <a:rPr lang="en-US" dirty="0" err="1"/>
              <a:t>vehicula</a:t>
            </a:r>
            <a:r>
              <a:rPr lang="en-US" dirty="0"/>
              <a:t> </a:t>
            </a:r>
            <a:r>
              <a:rPr lang="en-US" dirty="0" err="1"/>
              <a:t>sollicitudin</a:t>
            </a:r>
            <a:r>
              <a:rPr lang="en-US" dirty="0"/>
              <a:t>. </a:t>
            </a:r>
            <a:r>
              <a:rPr lang="en-US" dirty="0" err="1"/>
              <a:t>Pellentesque</a:t>
            </a:r>
            <a:r>
              <a:rPr lang="en-US" dirty="0"/>
              <a:t> habitant </a:t>
            </a:r>
            <a:r>
              <a:rPr lang="en-US" dirty="0" err="1"/>
              <a:t>morbi</a:t>
            </a:r>
            <a:r>
              <a:rPr lang="en-US" dirty="0"/>
              <a:t> </a:t>
            </a:r>
            <a:r>
              <a:rPr lang="en-US" dirty="0" err="1"/>
              <a:t>tristique</a:t>
            </a:r>
            <a:r>
              <a:rPr lang="en-US" dirty="0"/>
              <a:t> </a:t>
            </a:r>
            <a:r>
              <a:rPr lang="en-US" dirty="0" err="1"/>
              <a:t>senectus</a:t>
            </a:r>
            <a:r>
              <a:rPr lang="en-US" dirty="0"/>
              <a:t> et </a:t>
            </a:r>
            <a:r>
              <a:rPr lang="en-US" dirty="0" err="1"/>
              <a:t>netus</a:t>
            </a:r>
            <a:r>
              <a:rPr lang="en-US" dirty="0"/>
              <a:t> et </a:t>
            </a:r>
            <a:r>
              <a:rPr lang="en-US" dirty="0" err="1"/>
              <a:t>malesuada</a:t>
            </a:r>
            <a:r>
              <a:rPr lang="en-US" dirty="0"/>
              <a:t> fames ac </a:t>
            </a:r>
            <a:r>
              <a:rPr lang="en-US" dirty="0" err="1"/>
              <a:t>turpis</a:t>
            </a:r>
            <a:r>
              <a:rPr lang="en-US" dirty="0"/>
              <a:t> </a:t>
            </a:r>
            <a:r>
              <a:rPr lang="en-US" dirty="0" err="1"/>
              <a:t>egestas</a:t>
            </a:r>
            <a:r>
              <a:rPr lang="en-US" dirty="0"/>
              <a:t>.</a:t>
            </a:r>
          </a:p>
        </p:txBody>
      </p:sp>
      <p:sp>
        <p:nvSpPr>
          <p:cNvPr id="5" name="Title 3"/>
          <p:cNvSpPr>
            <a:spLocks noGrp="1"/>
          </p:cNvSpPr>
          <p:nvPr>
            <p:ph type="title" hasCustomPrompt="1"/>
          </p:nvPr>
        </p:nvSpPr>
        <p:spPr>
          <a:xfrm>
            <a:off x="427101" y="1320800"/>
            <a:ext cx="7886700" cy="716084"/>
          </a:xfrm>
          <a:prstGeom prst="rect">
            <a:avLst/>
          </a:prstGeom>
        </p:spPr>
        <p:txBody>
          <a:bodyPr anchor="b">
            <a:normAutofit/>
          </a:bodyPr>
          <a:lstStyle>
            <a:lvl1pPr>
              <a:lnSpc>
                <a:spcPct val="80000"/>
              </a:lnSpc>
              <a:defRPr sz="2700">
                <a:solidFill>
                  <a:srgbClr val="005BBB"/>
                </a:solidFill>
                <a:latin typeface="Georgia" charset="0"/>
                <a:ea typeface="Georgia" charset="0"/>
                <a:cs typeface="Georgia" charset="0"/>
              </a:defRPr>
            </a:lvl1pPr>
          </a:lstStyle>
          <a:p>
            <a:r>
              <a:rPr lang="en-US" dirty="0"/>
              <a:t>Click to edit title</a:t>
            </a:r>
          </a:p>
        </p:txBody>
      </p:sp>
    </p:spTree>
    <p:extLst>
      <p:ext uri="{BB962C8B-B14F-4D97-AF65-F5344CB8AC3E}">
        <p14:creationId xmlns:p14="http://schemas.microsoft.com/office/powerpoint/2010/main" val="618556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ulleted List">
    <p:spTree>
      <p:nvGrpSpPr>
        <p:cNvPr id="1" name=""/>
        <p:cNvGrpSpPr/>
        <p:nvPr/>
      </p:nvGrpSpPr>
      <p:grpSpPr>
        <a:xfrm>
          <a:off x="0" y="0"/>
          <a:ext cx="0" cy="0"/>
          <a:chOff x="0" y="0"/>
          <a:chExt cx="0" cy="0"/>
        </a:xfrm>
      </p:grpSpPr>
      <p:sp>
        <p:nvSpPr>
          <p:cNvPr id="5" name="Text Placeholder 2"/>
          <p:cNvSpPr>
            <a:spLocks noGrp="1"/>
          </p:cNvSpPr>
          <p:nvPr>
            <p:ph type="body" idx="10" hasCustomPrompt="1"/>
          </p:nvPr>
        </p:nvSpPr>
        <p:spPr>
          <a:xfrm>
            <a:off x="425196" y="2185417"/>
            <a:ext cx="6418318" cy="3732425"/>
          </a:xfrm>
          <a:prstGeom prst="rect">
            <a:avLst/>
          </a:prstGeom>
        </p:spPr>
        <p:txBody>
          <a:bodyPr lIns="182880" rIns="182880">
            <a:noAutofit/>
          </a:bodyPr>
          <a:lstStyle>
            <a:lvl1pPr marL="342900" marR="0" indent="-304800" algn="l" defTabSz="685800" rtl="0" eaLnBrk="1" fontAlgn="auto" latinLnBrk="0" hangingPunct="1">
              <a:lnSpc>
                <a:spcPts val="1950"/>
              </a:lnSpc>
              <a:spcBef>
                <a:spcPts val="750"/>
              </a:spcBef>
              <a:spcAft>
                <a:spcPts val="0"/>
              </a:spcAft>
              <a:buClr>
                <a:srgbClr val="005BBB"/>
              </a:buClr>
              <a:buSzPct val="109000"/>
              <a:buFont typeface="Arial" charset="0"/>
              <a:buChar char="•"/>
              <a:tabLst/>
              <a:defRPr sz="1500" b="0" i="0" spc="-38" baseline="0">
                <a:solidFill>
                  <a:schemeClr val="tx1"/>
                </a:solidFill>
                <a:latin typeface="Arial" charset="0"/>
                <a:ea typeface="Arial" charset="0"/>
                <a:cs typeface="Arial" charset="0"/>
              </a:defRPr>
            </a:lvl1pPr>
            <a:lvl2pPr marL="342892" indent="0">
              <a:buNone/>
              <a:defRPr sz="1500">
                <a:solidFill>
                  <a:schemeClr val="tx1">
                    <a:tint val="75000"/>
                  </a:schemeClr>
                </a:solidFill>
              </a:defRPr>
            </a:lvl2pPr>
            <a:lvl3pPr marL="685783" indent="0">
              <a:buNone/>
              <a:defRPr sz="1350">
                <a:solidFill>
                  <a:schemeClr val="tx1">
                    <a:tint val="75000"/>
                  </a:schemeClr>
                </a:solidFill>
              </a:defRPr>
            </a:lvl3pPr>
            <a:lvl4pPr marL="1028675" indent="0">
              <a:buNone/>
              <a:defRPr sz="1200">
                <a:solidFill>
                  <a:schemeClr val="tx1">
                    <a:tint val="75000"/>
                  </a:schemeClr>
                </a:solidFill>
              </a:defRPr>
            </a:lvl4pPr>
            <a:lvl5pPr marL="1371566" indent="0">
              <a:buNone/>
              <a:defRPr sz="1200">
                <a:solidFill>
                  <a:schemeClr val="tx1">
                    <a:tint val="75000"/>
                  </a:schemeClr>
                </a:solidFill>
              </a:defRPr>
            </a:lvl5pPr>
            <a:lvl6pPr marL="1714457" indent="0">
              <a:buNone/>
              <a:defRPr sz="1200">
                <a:solidFill>
                  <a:schemeClr val="tx1">
                    <a:tint val="75000"/>
                  </a:schemeClr>
                </a:solidFill>
              </a:defRPr>
            </a:lvl6pPr>
            <a:lvl7pPr marL="2057348" indent="0">
              <a:buNone/>
              <a:defRPr sz="1200">
                <a:solidFill>
                  <a:schemeClr val="tx1">
                    <a:tint val="75000"/>
                  </a:schemeClr>
                </a:solidFill>
              </a:defRPr>
            </a:lvl7pPr>
            <a:lvl8pPr marL="2400240" indent="0">
              <a:buNone/>
              <a:defRPr sz="1200">
                <a:solidFill>
                  <a:schemeClr val="tx1">
                    <a:tint val="75000"/>
                  </a:schemeClr>
                </a:solidFill>
              </a:defRPr>
            </a:lvl8pPr>
            <a:lvl9pPr marL="2743132" indent="0">
              <a:buNone/>
              <a:defRPr sz="12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a:t>
            </a:r>
          </a:p>
          <a:p>
            <a:r>
              <a:rPr lang="en-US" dirty="0" err="1"/>
              <a:t>Quisque</a:t>
            </a:r>
            <a:r>
              <a:rPr lang="en-US" dirty="0"/>
              <a:t> ac </a:t>
            </a:r>
            <a:r>
              <a:rPr lang="en-US" dirty="0" err="1"/>
              <a:t>orci</a:t>
            </a:r>
            <a:r>
              <a:rPr lang="en-US" dirty="0"/>
              <a:t> in </a:t>
            </a:r>
            <a:r>
              <a:rPr lang="en-US" dirty="0" err="1"/>
              <a:t>turpis</a:t>
            </a:r>
            <a:r>
              <a:rPr lang="en-US" dirty="0"/>
              <a:t> </a:t>
            </a:r>
            <a:r>
              <a:rPr lang="en-US" dirty="0" err="1"/>
              <a:t>dapibus</a:t>
            </a:r>
            <a:r>
              <a:rPr lang="en-US" dirty="0"/>
              <a:t> </a:t>
            </a:r>
            <a:r>
              <a:rPr lang="en-US" dirty="0" err="1"/>
              <a:t>sagittis</a:t>
            </a:r>
            <a:r>
              <a:rPr lang="en-US" dirty="0"/>
              <a:t>.</a:t>
            </a:r>
          </a:p>
          <a:p>
            <a:r>
              <a:rPr lang="en-US" dirty="0" err="1"/>
              <a:t>Donec</a:t>
            </a:r>
            <a:r>
              <a:rPr lang="en-US" dirty="0"/>
              <a:t> vitae </a:t>
            </a:r>
            <a:r>
              <a:rPr lang="en-US" dirty="0" err="1"/>
              <a:t>justo</a:t>
            </a:r>
            <a:r>
              <a:rPr lang="en-US" dirty="0"/>
              <a:t> et </a:t>
            </a:r>
            <a:r>
              <a:rPr lang="en-US" dirty="0" err="1"/>
              <a:t>neque</a:t>
            </a:r>
            <a:r>
              <a:rPr lang="en-US" dirty="0"/>
              <a:t> </a:t>
            </a:r>
            <a:r>
              <a:rPr lang="en-US" dirty="0" err="1"/>
              <a:t>mollis</a:t>
            </a:r>
            <a:r>
              <a:rPr lang="en-US" dirty="0"/>
              <a:t> </a:t>
            </a:r>
            <a:r>
              <a:rPr lang="en-US" dirty="0" err="1"/>
              <a:t>consectetur</a:t>
            </a:r>
            <a:r>
              <a:rPr lang="en-US" dirty="0"/>
              <a:t>.</a:t>
            </a:r>
          </a:p>
          <a:p>
            <a:r>
              <a:rPr lang="en-US" dirty="0" err="1"/>
              <a:t>Etiam</a:t>
            </a:r>
            <a:r>
              <a:rPr lang="en-US" dirty="0"/>
              <a:t> </a:t>
            </a:r>
            <a:r>
              <a:rPr lang="en-US" dirty="0" err="1"/>
              <a:t>aliquet</a:t>
            </a:r>
            <a:r>
              <a:rPr lang="en-US" dirty="0"/>
              <a:t> ex </a:t>
            </a:r>
            <a:r>
              <a:rPr lang="en-US" dirty="0" err="1"/>
              <a:t>sed</a:t>
            </a:r>
            <a:r>
              <a:rPr lang="en-US" dirty="0"/>
              <a:t> </a:t>
            </a:r>
            <a:r>
              <a:rPr lang="en-US" dirty="0" err="1"/>
              <a:t>bibendum</a:t>
            </a:r>
            <a:r>
              <a:rPr lang="en-US" dirty="0"/>
              <a:t> </a:t>
            </a:r>
            <a:r>
              <a:rPr lang="en-US" dirty="0" err="1"/>
              <a:t>consequat</a:t>
            </a:r>
            <a:r>
              <a:rPr lang="en-US" dirty="0"/>
              <a:t>.</a:t>
            </a:r>
          </a:p>
          <a:p>
            <a:r>
              <a:rPr lang="en-US" dirty="0" err="1"/>
              <a:t>Cras</a:t>
            </a:r>
            <a:r>
              <a:rPr lang="en-US" dirty="0"/>
              <a:t> </a:t>
            </a:r>
            <a:r>
              <a:rPr lang="en-US" dirty="0" err="1"/>
              <a:t>lacinia</a:t>
            </a:r>
            <a:r>
              <a:rPr lang="en-US" dirty="0"/>
              <a:t> </a:t>
            </a:r>
            <a:r>
              <a:rPr lang="en-US" dirty="0" err="1"/>
              <a:t>est</a:t>
            </a:r>
            <a:r>
              <a:rPr lang="en-US" dirty="0"/>
              <a:t> ac </a:t>
            </a:r>
            <a:r>
              <a:rPr lang="en-US" dirty="0" err="1"/>
              <a:t>elit</a:t>
            </a:r>
            <a:r>
              <a:rPr lang="en-US" dirty="0"/>
              <a:t> </a:t>
            </a:r>
            <a:r>
              <a:rPr lang="en-US" dirty="0" err="1"/>
              <a:t>dignissim</a:t>
            </a:r>
            <a:r>
              <a:rPr lang="en-US" dirty="0"/>
              <a:t> </a:t>
            </a:r>
            <a:r>
              <a:rPr lang="en-US" dirty="0" err="1"/>
              <a:t>varius</a:t>
            </a:r>
            <a:r>
              <a:rPr lang="en-US" dirty="0"/>
              <a:t>.</a:t>
            </a:r>
          </a:p>
          <a:p>
            <a:r>
              <a:rPr lang="en-US" dirty="0" err="1"/>
              <a:t>Duis</a:t>
            </a:r>
            <a:r>
              <a:rPr lang="en-US" dirty="0"/>
              <a:t> sit </a:t>
            </a:r>
            <a:r>
              <a:rPr lang="en-US" dirty="0" err="1"/>
              <a:t>amet</a:t>
            </a:r>
            <a:r>
              <a:rPr lang="en-US" dirty="0"/>
              <a:t> </a:t>
            </a:r>
            <a:r>
              <a:rPr lang="en-US" dirty="0" err="1"/>
              <a:t>odio</a:t>
            </a:r>
            <a:r>
              <a:rPr lang="en-US" dirty="0"/>
              <a:t> </a:t>
            </a:r>
            <a:r>
              <a:rPr lang="en-US" dirty="0" err="1"/>
              <a:t>facilisis</a:t>
            </a:r>
            <a:r>
              <a:rPr lang="en-US" dirty="0"/>
              <a:t> </a:t>
            </a:r>
            <a:r>
              <a:rPr lang="en-US" dirty="0" err="1"/>
              <a:t>turpis</a:t>
            </a:r>
            <a:r>
              <a:rPr lang="en-US" dirty="0"/>
              <a:t> </a:t>
            </a:r>
            <a:r>
              <a:rPr lang="en-US" dirty="0" err="1"/>
              <a:t>sodales</a:t>
            </a:r>
            <a:r>
              <a:rPr lang="en-US" dirty="0"/>
              <a:t> </a:t>
            </a:r>
            <a:r>
              <a:rPr lang="en-US" dirty="0" err="1"/>
              <a:t>placerat</a:t>
            </a:r>
            <a:r>
              <a:rPr lang="en-US" dirty="0"/>
              <a:t>.</a:t>
            </a:r>
          </a:p>
          <a:p>
            <a:r>
              <a:rPr lang="en-US" dirty="0"/>
              <a:t>Justo et neque odio facilisis turpis </a:t>
            </a:r>
            <a:r>
              <a:rPr lang="en-US" dirty="0" err="1"/>
              <a:t>sodales</a:t>
            </a:r>
            <a:r>
              <a:rPr lang="en-US" dirty="0"/>
              <a:t> placerat.</a:t>
            </a:r>
          </a:p>
        </p:txBody>
      </p:sp>
      <p:sp>
        <p:nvSpPr>
          <p:cNvPr id="4" name="Title 3"/>
          <p:cNvSpPr>
            <a:spLocks noGrp="1"/>
          </p:cNvSpPr>
          <p:nvPr>
            <p:ph type="title" hasCustomPrompt="1"/>
          </p:nvPr>
        </p:nvSpPr>
        <p:spPr>
          <a:xfrm>
            <a:off x="427101" y="1320800"/>
            <a:ext cx="7886700" cy="716084"/>
          </a:xfrm>
          <a:prstGeom prst="rect">
            <a:avLst/>
          </a:prstGeom>
        </p:spPr>
        <p:txBody>
          <a:bodyPr anchor="b">
            <a:normAutofit/>
          </a:bodyPr>
          <a:lstStyle>
            <a:lvl1pPr>
              <a:lnSpc>
                <a:spcPct val="80000"/>
              </a:lnSpc>
              <a:defRPr sz="2700">
                <a:solidFill>
                  <a:srgbClr val="005BBB"/>
                </a:solidFill>
                <a:latin typeface="Georgia" charset="0"/>
                <a:ea typeface="Georgia" charset="0"/>
                <a:cs typeface="Georgia" charset="0"/>
              </a:defRPr>
            </a:lvl1pPr>
          </a:lstStyle>
          <a:p>
            <a:r>
              <a:rPr lang="en-US" dirty="0"/>
              <a:t>Click to edit title</a:t>
            </a:r>
          </a:p>
        </p:txBody>
      </p:sp>
    </p:spTree>
    <p:extLst>
      <p:ext uri="{BB962C8B-B14F-4D97-AF65-F5344CB8AC3E}">
        <p14:creationId xmlns:p14="http://schemas.microsoft.com/office/powerpoint/2010/main" val="307407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 3 level Bullet List">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427101" y="1320800"/>
            <a:ext cx="7886700" cy="716084"/>
          </a:xfrm>
          <a:prstGeom prst="rect">
            <a:avLst/>
          </a:prstGeom>
        </p:spPr>
        <p:txBody>
          <a:bodyPr anchor="b">
            <a:normAutofit/>
          </a:bodyPr>
          <a:lstStyle>
            <a:lvl1pPr>
              <a:lnSpc>
                <a:spcPct val="80000"/>
              </a:lnSpc>
              <a:defRPr sz="2700">
                <a:solidFill>
                  <a:srgbClr val="005BBB"/>
                </a:solidFill>
                <a:latin typeface="Georgia" charset="0"/>
                <a:ea typeface="Georgia" charset="0"/>
                <a:cs typeface="Georgia" charset="0"/>
              </a:defRPr>
            </a:lvl1pPr>
          </a:lstStyle>
          <a:p>
            <a:r>
              <a:rPr lang="en-US" dirty="0"/>
              <a:t>Click to edit title</a:t>
            </a:r>
          </a:p>
        </p:txBody>
      </p:sp>
      <p:sp>
        <p:nvSpPr>
          <p:cNvPr id="7" name="Content Placeholder 6"/>
          <p:cNvSpPr>
            <a:spLocks noGrp="1"/>
          </p:cNvSpPr>
          <p:nvPr>
            <p:ph sz="quarter" idx="10" hasCustomPrompt="1"/>
          </p:nvPr>
        </p:nvSpPr>
        <p:spPr>
          <a:xfrm>
            <a:off x="425197" y="2185416"/>
            <a:ext cx="7259240" cy="3848100"/>
          </a:xfrm>
          <a:prstGeom prst="rect">
            <a:avLst/>
          </a:prstGeom>
        </p:spPr>
        <p:txBody>
          <a:bodyPr/>
          <a:lstStyle>
            <a:lvl1pPr marL="0" indent="0">
              <a:lnSpc>
                <a:spcPts val="1725"/>
              </a:lnSpc>
              <a:buClr>
                <a:srgbClr val="005BBB"/>
              </a:buClr>
              <a:buFontTx/>
              <a:buNone/>
              <a:defRPr sz="1275" b="1">
                <a:solidFill>
                  <a:srgbClr val="005BBB"/>
                </a:solidFill>
                <a:latin typeface="Arial" charset="0"/>
                <a:ea typeface="Arial" charset="0"/>
                <a:cs typeface="Arial" charset="0"/>
              </a:defRPr>
            </a:lvl1pPr>
            <a:lvl2pPr marL="552450" indent="-209550">
              <a:lnSpc>
                <a:spcPts val="1725"/>
              </a:lnSpc>
              <a:buClr>
                <a:srgbClr val="005BBB"/>
              </a:buClr>
              <a:buFont typeface="Arial" charset="0"/>
              <a:buChar char="•"/>
              <a:tabLst/>
              <a:defRPr sz="1500">
                <a:solidFill>
                  <a:schemeClr val="tx1"/>
                </a:solidFill>
                <a:latin typeface="Arial" charset="0"/>
                <a:ea typeface="Arial" charset="0"/>
                <a:cs typeface="Arial" charset="0"/>
              </a:defRPr>
            </a:lvl2pPr>
            <a:lvl3pPr marL="857250" marR="0" indent="-171450" algn="l" defTabSz="685800" rtl="0" eaLnBrk="1" fontAlgn="auto" latinLnBrk="0" hangingPunct="1">
              <a:lnSpc>
                <a:spcPts val="1725"/>
              </a:lnSpc>
              <a:spcBef>
                <a:spcPts val="375"/>
              </a:spcBef>
              <a:spcAft>
                <a:spcPts val="0"/>
              </a:spcAft>
              <a:buClr>
                <a:srgbClr val="005BBB"/>
              </a:buClr>
              <a:buSzTx/>
              <a:buFont typeface="LucidaGrande" charset="0"/>
              <a:buChar char="-"/>
              <a:tabLst>
                <a:tab pos="857250" algn="l"/>
              </a:tabLst>
              <a:defRPr sz="1500">
                <a:solidFill>
                  <a:schemeClr val="tx1"/>
                </a:solidFill>
                <a:latin typeface="Arial" charset="0"/>
                <a:ea typeface="Arial" charset="0"/>
                <a:cs typeface="Arial" charset="0"/>
              </a:defRPr>
            </a:lvl3pPr>
            <a:lvl4pPr>
              <a:buClr>
                <a:srgbClr val="005BBB"/>
              </a:buClr>
              <a:defRPr>
                <a:solidFill>
                  <a:srgbClr val="666666"/>
                </a:solidFill>
                <a:latin typeface="Arial" charset="0"/>
                <a:ea typeface="Arial" charset="0"/>
                <a:cs typeface="Arial" charset="0"/>
              </a:defRPr>
            </a:lvl4pPr>
            <a:lvl5pPr>
              <a:buClr>
                <a:srgbClr val="005BBB"/>
              </a:buClr>
              <a:defRPr>
                <a:solidFill>
                  <a:srgbClr val="666666"/>
                </a:solidFill>
                <a:latin typeface="Arial" charset="0"/>
                <a:ea typeface="Arial" charset="0"/>
                <a:cs typeface="Arial" charset="0"/>
              </a:defRPr>
            </a:lvl5pPr>
          </a:lstStyle>
          <a:p>
            <a:pPr lvl="0"/>
            <a:r>
              <a:rPr lang="en-US" dirty="0"/>
              <a:t>CLICK TO EDIT MASTER TEXT STYLES</a:t>
            </a:r>
          </a:p>
          <a:p>
            <a:pPr lvl="1"/>
            <a:r>
              <a:rPr lang="en-US" dirty="0"/>
              <a:t>Second level text</a:t>
            </a:r>
          </a:p>
          <a:p>
            <a:pPr lvl="2"/>
            <a:r>
              <a:rPr lang="en-US" dirty="0"/>
              <a:t>Third level</a:t>
            </a:r>
          </a:p>
          <a:p>
            <a:pPr lvl="1"/>
            <a:r>
              <a:rPr lang="en-US" dirty="0"/>
              <a:t>Second level text</a:t>
            </a:r>
          </a:p>
          <a:p>
            <a:pPr marL="857250" marR="0" lvl="2" indent="-171450" algn="l" defTabSz="685800" rtl="0" eaLnBrk="1" fontAlgn="auto" latinLnBrk="0" hangingPunct="1">
              <a:lnSpc>
                <a:spcPts val="1725"/>
              </a:lnSpc>
              <a:spcBef>
                <a:spcPts val="375"/>
              </a:spcBef>
              <a:spcAft>
                <a:spcPts val="0"/>
              </a:spcAft>
              <a:buClr>
                <a:srgbClr val="005BBB"/>
              </a:buClr>
              <a:buSzTx/>
              <a:buFont typeface="LucidaGrande" charset="0"/>
              <a:buChar char="-"/>
              <a:tabLst/>
              <a:defRPr/>
            </a:pPr>
            <a:r>
              <a:rPr lang="en-US" dirty="0"/>
              <a:t>Third level</a:t>
            </a:r>
          </a:p>
          <a:p>
            <a:pPr lvl="0"/>
            <a:r>
              <a:rPr lang="en-US" dirty="0"/>
              <a:t>CLICK TO EDIT MASTER TEXT STYLES</a:t>
            </a:r>
          </a:p>
          <a:p>
            <a:pPr lvl="1"/>
            <a:r>
              <a:rPr lang="en-US" dirty="0"/>
              <a:t>Second level text </a:t>
            </a:r>
          </a:p>
          <a:p>
            <a:pPr lvl="2"/>
            <a:r>
              <a:rPr lang="en-US" dirty="0"/>
              <a:t>Third level</a:t>
            </a:r>
          </a:p>
          <a:p>
            <a:pPr marL="857250" marR="0" lvl="2" indent="-171450" algn="l" defTabSz="685800" rtl="0" eaLnBrk="1" fontAlgn="auto" latinLnBrk="0" hangingPunct="1">
              <a:lnSpc>
                <a:spcPts val="1725"/>
              </a:lnSpc>
              <a:spcBef>
                <a:spcPts val="375"/>
              </a:spcBef>
              <a:spcAft>
                <a:spcPts val="0"/>
              </a:spcAft>
              <a:buClr>
                <a:srgbClr val="005BBB"/>
              </a:buClr>
              <a:buSzTx/>
              <a:buFont typeface="LucidaGrande" charset="0"/>
              <a:buChar char="-"/>
              <a:tabLst/>
              <a:defRPr/>
            </a:pPr>
            <a:r>
              <a:rPr lang="en-US" dirty="0"/>
              <a:t>Third level</a:t>
            </a:r>
          </a:p>
        </p:txBody>
      </p:sp>
    </p:spTree>
    <p:extLst>
      <p:ext uri="{BB962C8B-B14F-4D97-AF65-F5344CB8AC3E}">
        <p14:creationId xmlns:p14="http://schemas.microsoft.com/office/powerpoint/2010/main" val="5494120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and Photo">
    <p:spTree>
      <p:nvGrpSpPr>
        <p:cNvPr id="1" name=""/>
        <p:cNvGrpSpPr/>
        <p:nvPr/>
      </p:nvGrpSpPr>
      <p:grpSpPr>
        <a:xfrm>
          <a:off x="0" y="0"/>
          <a:ext cx="0" cy="0"/>
          <a:chOff x="0" y="0"/>
          <a:chExt cx="0" cy="0"/>
        </a:xfrm>
      </p:grpSpPr>
      <p:sp>
        <p:nvSpPr>
          <p:cNvPr id="15" name="Picture Placeholder 2"/>
          <p:cNvSpPr>
            <a:spLocks noGrp="1" noChangeAspect="1"/>
          </p:cNvSpPr>
          <p:nvPr>
            <p:ph type="pic" idx="13"/>
          </p:nvPr>
        </p:nvSpPr>
        <p:spPr>
          <a:xfrm>
            <a:off x="3823924" y="873940"/>
            <a:ext cx="5320076" cy="5987235"/>
          </a:xfrm>
          <a:prstGeom prst="rect">
            <a:avLst/>
          </a:prstGeom>
          <a:solidFill>
            <a:schemeClr val="bg2">
              <a:lumMod val="75000"/>
            </a:schemeClr>
          </a:solidFill>
          <a:ln>
            <a:solidFill>
              <a:schemeClr val="bg1"/>
            </a:solidFill>
          </a:ln>
        </p:spPr>
        <p:txBody>
          <a:bodyPr anchor="t">
            <a:normAutofit/>
          </a:bodyPr>
          <a:lstStyle>
            <a:lvl1pPr marL="0" indent="0" algn="ctr">
              <a:buNone/>
              <a:defRPr sz="1200" b="0" i="0">
                <a:solidFill>
                  <a:schemeClr val="bg1"/>
                </a:solidFill>
                <a:latin typeface="Arial" charset="0"/>
                <a:ea typeface="Arial" charset="0"/>
                <a:cs typeface="Arial" charset="0"/>
              </a:defRPr>
            </a:lvl1pPr>
            <a:lvl2pPr marL="342892" indent="0">
              <a:buNone/>
              <a:defRPr sz="2100"/>
            </a:lvl2pPr>
            <a:lvl3pPr marL="685783" indent="0">
              <a:buNone/>
              <a:defRPr sz="1800"/>
            </a:lvl3pPr>
            <a:lvl4pPr marL="1028675" indent="0">
              <a:buNone/>
              <a:defRPr sz="1500"/>
            </a:lvl4pPr>
            <a:lvl5pPr marL="1371566" indent="0">
              <a:buNone/>
              <a:defRPr sz="1500"/>
            </a:lvl5pPr>
            <a:lvl6pPr marL="1714457" indent="0">
              <a:buNone/>
              <a:defRPr sz="1500"/>
            </a:lvl6pPr>
            <a:lvl7pPr marL="2057348" indent="0">
              <a:buNone/>
              <a:defRPr sz="1500"/>
            </a:lvl7pPr>
            <a:lvl8pPr marL="2400240" indent="0">
              <a:buNone/>
              <a:defRPr sz="1500"/>
            </a:lvl8pPr>
            <a:lvl9pPr marL="2743132" indent="0">
              <a:buNone/>
              <a:defRPr sz="1500"/>
            </a:lvl9pPr>
          </a:lstStyle>
          <a:p>
            <a:endParaRPr lang="en-US" dirty="0"/>
          </a:p>
          <a:p>
            <a:r>
              <a:rPr lang="en-US" dirty="0"/>
              <a:t>Drag picture to placeholder or click icon to add</a:t>
            </a:r>
          </a:p>
        </p:txBody>
      </p:sp>
      <p:sp>
        <p:nvSpPr>
          <p:cNvPr id="6" name="Title 3"/>
          <p:cNvSpPr>
            <a:spLocks noGrp="1"/>
          </p:cNvSpPr>
          <p:nvPr>
            <p:ph type="title" hasCustomPrompt="1"/>
          </p:nvPr>
        </p:nvSpPr>
        <p:spPr>
          <a:xfrm>
            <a:off x="427101" y="1320800"/>
            <a:ext cx="3201490" cy="716084"/>
          </a:xfrm>
          <a:prstGeom prst="rect">
            <a:avLst/>
          </a:prstGeom>
        </p:spPr>
        <p:txBody>
          <a:bodyPr anchor="b">
            <a:normAutofit/>
          </a:bodyPr>
          <a:lstStyle>
            <a:lvl1pPr>
              <a:lnSpc>
                <a:spcPct val="80000"/>
              </a:lnSpc>
              <a:defRPr sz="2700">
                <a:solidFill>
                  <a:srgbClr val="005BBB"/>
                </a:solidFill>
                <a:latin typeface="Georgia" charset="0"/>
                <a:ea typeface="Georgia" charset="0"/>
                <a:cs typeface="Georgia" charset="0"/>
              </a:defRPr>
            </a:lvl1pPr>
          </a:lstStyle>
          <a:p>
            <a:r>
              <a:rPr lang="en-US" dirty="0"/>
              <a:t>Click to edit title</a:t>
            </a:r>
          </a:p>
        </p:txBody>
      </p:sp>
      <p:sp>
        <p:nvSpPr>
          <p:cNvPr id="8" name="Text Placeholder 2"/>
          <p:cNvSpPr>
            <a:spLocks noGrp="1"/>
          </p:cNvSpPr>
          <p:nvPr>
            <p:ph type="body" idx="1" hasCustomPrompt="1"/>
          </p:nvPr>
        </p:nvSpPr>
        <p:spPr>
          <a:xfrm>
            <a:off x="427102" y="2189263"/>
            <a:ext cx="3001899" cy="2768327"/>
          </a:xfrm>
          <a:prstGeom prst="rect">
            <a:avLst/>
          </a:prstGeom>
        </p:spPr>
        <p:txBody>
          <a:bodyPr>
            <a:noAutofit/>
          </a:bodyPr>
          <a:lstStyle>
            <a:lvl1pPr marL="0" indent="0">
              <a:lnSpc>
                <a:spcPts val="1950"/>
              </a:lnSpc>
              <a:buNone/>
              <a:defRPr sz="1350" b="0" i="0" spc="-38" baseline="0">
                <a:solidFill>
                  <a:schemeClr val="tx1"/>
                </a:solidFill>
                <a:latin typeface="Arial" charset="0"/>
                <a:ea typeface="Arial" charset="0"/>
                <a:cs typeface="Arial" charset="0"/>
              </a:defRPr>
            </a:lvl1pPr>
            <a:lvl2pPr marL="342892" indent="0">
              <a:buNone/>
              <a:defRPr sz="1500">
                <a:solidFill>
                  <a:schemeClr val="tx1">
                    <a:tint val="75000"/>
                  </a:schemeClr>
                </a:solidFill>
              </a:defRPr>
            </a:lvl2pPr>
            <a:lvl3pPr marL="685783" indent="0">
              <a:buNone/>
              <a:defRPr sz="1350">
                <a:solidFill>
                  <a:schemeClr val="tx1">
                    <a:tint val="75000"/>
                  </a:schemeClr>
                </a:solidFill>
              </a:defRPr>
            </a:lvl3pPr>
            <a:lvl4pPr marL="1028675" indent="0">
              <a:buNone/>
              <a:defRPr sz="1200">
                <a:solidFill>
                  <a:schemeClr val="tx1">
                    <a:tint val="75000"/>
                  </a:schemeClr>
                </a:solidFill>
              </a:defRPr>
            </a:lvl4pPr>
            <a:lvl5pPr marL="1371566" indent="0">
              <a:buNone/>
              <a:defRPr sz="1200">
                <a:solidFill>
                  <a:schemeClr val="tx1">
                    <a:tint val="75000"/>
                  </a:schemeClr>
                </a:solidFill>
              </a:defRPr>
            </a:lvl5pPr>
            <a:lvl6pPr marL="1714457" indent="0">
              <a:buNone/>
              <a:defRPr sz="1200">
                <a:solidFill>
                  <a:schemeClr val="tx1">
                    <a:tint val="75000"/>
                  </a:schemeClr>
                </a:solidFill>
              </a:defRPr>
            </a:lvl6pPr>
            <a:lvl7pPr marL="2057348" indent="0">
              <a:buNone/>
              <a:defRPr sz="1200">
                <a:solidFill>
                  <a:schemeClr val="tx1">
                    <a:tint val="75000"/>
                  </a:schemeClr>
                </a:solidFill>
              </a:defRPr>
            </a:lvl7pPr>
            <a:lvl8pPr marL="2400240" indent="0">
              <a:buNone/>
              <a:defRPr sz="1200">
                <a:solidFill>
                  <a:schemeClr val="tx1">
                    <a:tint val="75000"/>
                  </a:schemeClr>
                </a:solidFill>
              </a:defRPr>
            </a:lvl8pPr>
            <a:lvl9pPr marL="2743132" indent="0">
              <a:buNone/>
              <a:defRPr sz="1200">
                <a:solidFill>
                  <a:schemeClr val="tx1">
                    <a:tint val="75000"/>
                  </a:schemeClr>
                </a:solidFill>
              </a:defRPr>
            </a:lvl9pPr>
          </a:lstStyle>
          <a:p>
            <a:r>
              <a:rPr lang="en-US" dirty="0" err="1"/>
              <a:t>Em</a:t>
            </a:r>
            <a:r>
              <a:rPr lang="en-US" dirty="0"/>
              <a:t> </a:t>
            </a:r>
            <a:r>
              <a:rPr lang="en-US" dirty="0" err="1"/>
              <a:t>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Mauris</a:t>
            </a:r>
            <a:r>
              <a:rPr lang="en-US" dirty="0"/>
              <a:t> </a:t>
            </a:r>
            <a:r>
              <a:rPr lang="en-US" dirty="0" err="1"/>
              <a:t>vehicula</a:t>
            </a:r>
            <a:r>
              <a:rPr lang="en-US" dirty="0"/>
              <a:t> dui in </a:t>
            </a:r>
            <a:r>
              <a:rPr lang="en-US" dirty="0" err="1"/>
              <a:t>neque</a:t>
            </a:r>
            <a:r>
              <a:rPr lang="en-US" dirty="0"/>
              <a:t> </a:t>
            </a:r>
            <a:r>
              <a:rPr lang="en-US" dirty="0" err="1"/>
              <a:t>dignissim</a:t>
            </a:r>
            <a:r>
              <a:rPr lang="en-US" dirty="0"/>
              <a:t>, in </a:t>
            </a:r>
            <a:r>
              <a:rPr lang="en-US" dirty="0" err="1"/>
              <a:t>aliquet</a:t>
            </a:r>
            <a:r>
              <a:rPr lang="en-US" dirty="0"/>
              <a:t> </a:t>
            </a:r>
            <a:r>
              <a:rPr lang="en-US" dirty="0" err="1"/>
              <a:t>nisl</a:t>
            </a:r>
            <a:r>
              <a:rPr lang="en-US" dirty="0"/>
              <a:t> </a:t>
            </a:r>
            <a:r>
              <a:rPr lang="en-US" dirty="0" err="1"/>
              <a:t>varius</a:t>
            </a:r>
            <a:r>
              <a:rPr lang="en-US" dirty="0"/>
              <a:t>. </a:t>
            </a:r>
            <a:r>
              <a:rPr lang="en-US" dirty="0" err="1"/>
              <a:t>Sed</a:t>
            </a:r>
            <a:r>
              <a:rPr lang="en-US" dirty="0"/>
              <a:t> a </a:t>
            </a:r>
            <a:r>
              <a:rPr lang="en-US" dirty="0" err="1"/>
              <a:t>erat</a:t>
            </a:r>
            <a:r>
              <a:rPr lang="en-US" dirty="0"/>
              <a:t> </a:t>
            </a:r>
            <a:r>
              <a:rPr lang="en-US" dirty="0" err="1"/>
              <a:t>ut</a:t>
            </a:r>
            <a:r>
              <a:rPr lang="en-US" dirty="0"/>
              <a:t> magna </a:t>
            </a:r>
            <a:r>
              <a:rPr lang="en-US" dirty="0" err="1"/>
              <a:t>vulputate</a:t>
            </a:r>
            <a:r>
              <a:rPr lang="en-US" dirty="0"/>
              <a:t> </a:t>
            </a:r>
            <a:r>
              <a:rPr lang="en-US" dirty="0" err="1"/>
              <a:t>feugiat</a:t>
            </a:r>
            <a:r>
              <a:rPr lang="en-US" dirty="0"/>
              <a:t>. </a:t>
            </a:r>
            <a:r>
              <a:rPr lang="en-US" dirty="0" err="1"/>
              <a:t>Quisque</a:t>
            </a:r>
            <a:r>
              <a:rPr lang="en-US" dirty="0"/>
              <a:t> </a:t>
            </a:r>
            <a:r>
              <a:rPr lang="en-US" dirty="0" err="1"/>
              <a:t>varius</a:t>
            </a:r>
            <a:r>
              <a:rPr lang="en-US" dirty="0"/>
              <a:t> and libero </a:t>
            </a:r>
            <a:r>
              <a:rPr lang="en-US" dirty="0" err="1"/>
              <a:t>placerat</a:t>
            </a:r>
            <a:r>
              <a:rPr lang="en-US" dirty="0"/>
              <a:t> </a:t>
            </a:r>
            <a:r>
              <a:rPr lang="en-US" dirty="0" err="1"/>
              <a:t>erat</a:t>
            </a:r>
            <a:r>
              <a:rPr lang="en-US" dirty="0"/>
              <a:t> </a:t>
            </a:r>
            <a:r>
              <a:rPr lang="en-US" dirty="0" err="1"/>
              <a:t>lobortis</a:t>
            </a:r>
            <a:r>
              <a:rPr lang="en-US" dirty="0"/>
              <a:t> </a:t>
            </a:r>
            <a:r>
              <a:rPr lang="en-US" dirty="0" err="1"/>
              <a:t>congue</a:t>
            </a:r>
            <a:r>
              <a:rPr lang="en-US" dirty="0"/>
              <a:t>. Integer a </a:t>
            </a:r>
            <a:r>
              <a:rPr lang="en-US" dirty="0" err="1"/>
              <a:t>arcu</a:t>
            </a:r>
            <a:r>
              <a:rPr lang="en-US" dirty="0"/>
              <a:t> </a:t>
            </a:r>
            <a:r>
              <a:rPr lang="en-US" dirty="0" err="1"/>
              <a:t>vel</a:t>
            </a:r>
            <a:r>
              <a:rPr lang="en-US" dirty="0"/>
              <a:t> ante </a:t>
            </a:r>
            <a:r>
              <a:rPr lang="en-US" dirty="0" err="1"/>
              <a:t>bibendum</a:t>
            </a:r>
            <a:r>
              <a:rPr lang="en-US" dirty="0"/>
              <a:t> </a:t>
            </a:r>
            <a:r>
              <a:rPr lang="en-US" dirty="0" err="1"/>
              <a:t>scelerisque</a:t>
            </a:r>
            <a:r>
              <a:rPr lang="en-US" dirty="0"/>
              <a:t>. Class </a:t>
            </a:r>
            <a:r>
              <a:rPr lang="en-US" dirty="0" err="1"/>
              <a:t>aptent</a:t>
            </a:r>
            <a:r>
              <a:rPr lang="en-US" dirty="0"/>
              <a:t> </a:t>
            </a:r>
            <a:r>
              <a:rPr lang="en-US" dirty="0" err="1"/>
              <a:t>taciti</a:t>
            </a:r>
            <a:r>
              <a:rPr lang="en-US" dirty="0"/>
              <a:t> </a:t>
            </a:r>
            <a:r>
              <a:rPr lang="en-US" dirty="0" err="1"/>
              <a:t>sociosqu</a:t>
            </a:r>
            <a:r>
              <a:rPr lang="en-US" dirty="0"/>
              <a:t> ad </a:t>
            </a:r>
            <a:r>
              <a:rPr lang="en-US" dirty="0" err="1"/>
              <a:t>litora</a:t>
            </a:r>
            <a:r>
              <a:rPr lang="en-US" dirty="0"/>
              <a:t> </a:t>
            </a:r>
            <a:r>
              <a:rPr lang="en-US" dirty="0" err="1"/>
              <a:t>torquent</a:t>
            </a:r>
            <a:r>
              <a:rPr lang="en-US" dirty="0"/>
              <a:t>.</a:t>
            </a:r>
          </a:p>
        </p:txBody>
      </p:sp>
    </p:spTree>
    <p:extLst>
      <p:ext uri="{BB962C8B-B14F-4D97-AF65-F5344CB8AC3E}">
        <p14:creationId xmlns:p14="http://schemas.microsoft.com/office/powerpoint/2010/main" val="17480405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and 3 Photos">
    <p:spTree>
      <p:nvGrpSpPr>
        <p:cNvPr id="1" name=""/>
        <p:cNvGrpSpPr/>
        <p:nvPr/>
      </p:nvGrpSpPr>
      <p:grpSpPr>
        <a:xfrm>
          <a:off x="0" y="0"/>
          <a:ext cx="0" cy="0"/>
          <a:chOff x="0" y="0"/>
          <a:chExt cx="0" cy="0"/>
        </a:xfrm>
      </p:grpSpPr>
      <p:sp>
        <p:nvSpPr>
          <p:cNvPr id="15" name="Picture Placeholder 2"/>
          <p:cNvSpPr>
            <a:spLocks noGrp="1" noChangeAspect="1"/>
          </p:cNvSpPr>
          <p:nvPr>
            <p:ph type="pic" idx="13"/>
          </p:nvPr>
        </p:nvSpPr>
        <p:spPr>
          <a:xfrm>
            <a:off x="3835974" y="873940"/>
            <a:ext cx="5308027" cy="3125458"/>
          </a:xfrm>
          <a:prstGeom prst="rect">
            <a:avLst/>
          </a:prstGeom>
          <a:solidFill>
            <a:schemeClr val="bg2">
              <a:lumMod val="75000"/>
            </a:schemeClr>
          </a:solidFill>
          <a:ln>
            <a:solidFill>
              <a:schemeClr val="bg1"/>
            </a:solidFill>
          </a:ln>
        </p:spPr>
        <p:txBody>
          <a:bodyPr anchor="t">
            <a:normAutofit/>
          </a:bodyPr>
          <a:lstStyle>
            <a:lvl1pPr marL="0" indent="0" algn="ctr">
              <a:buNone/>
              <a:defRPr sz="1200" b="0" i="0">
                <a:solidFill>
                  <a:schemeClr val="bg1"/>
                </a:solidFill>
                <a:latin typeface="Arial" charset="0"/>
                <a:ea typeface="Arial" charset="0"/>
                <a:cs typeface="Arial" charset="0"/>
              </a:defRPr>
            </a:lvl1pPr>
            <a:lvl2pPr marL="342892" indent="0">
              <a:buNone/>
              <a:defRPr sz="2100"/>
            </a:lvl2pPr>
            <a:lvl3pPr marL="685783" indent="0">
              <a:buNone/>
              <a:defRPr sz="1800"/>
            </a:lvl3pPr>
            <a:lvl4pPr marL="1028675" indent="0">
              <a:buNone/>
              <a:defRPr sz="1500"/>
            </a:lvl4pPr>
            <a:lvl5pPr marL="1371566" indent="0">
              <a:buNone/>
              <a:defRPr sz="1500"/>
            </a:lvl5pPr>
            <a:lvl6pPr marL="1714457" indent="0">
              <a:buNone/>
              <a:defRPr sz="1500"/>
            </a:lvl6pPr>
            <a:lvl7pPr marL="2057348" indent="0">
              <a:buNone/>
              <a:defRPr sz="1500"/>
            </a:lvl7pPr>
            <a:lvl8pPr marL="2400240" indent="0">
              <a:buNone/>
              <a:defRPr sz="1500"/>
            </a:lvl8pPr>
            <a:lvl9pPr marL="2743132" indent="0">
              <a:buNone/>
              <a:defRPr sz="1500"/>
            </a:lvl9pPr>
          </a:lstStyle>
          <a:p>
            <a:endParaRPr lang="en-US" dirty="0"/>
          </a:p>
          <a:p>
            <a:r>
              <a:rPr lang="en-US" dirty="0"/>
              <a:t>Drag picture to placeholder or click icon to add</a:t>
            </a:r>
          </a:p>
        </p:txBody>
      </p:sp>
      <p:sp>
        <p:nvSpPr>
          <p:cNvPr id="6" name="Title 3"/>
          <p:cNvSpPr>
            <a:spLocks noGrp="1"/>
          </p:cNvSpPr>
          <p:nvPr>
            <p:ph type="title" hasCustomPrompt="1"/>
          </p:nvPr>
        </p:nvSpPr>
        <p:spPr>
          <a:xfrm>
            <a:off x="427101" y="1320800"/>
            <a:ext cx="3201490" cy="716084"/>
          </a:xfrm>
          <a:prstGeom prst="rect">
            <a:avLst/>
          </a:prstGeom>
        </p:spPr>
        <p:txBody>
          <a:bodyPr anchor="b">
            <a:normAutofit/>
          </a:bodyPr>
          <a:lstStyle>
            <a:lvl1pPr>
              <a:lnSpc>
                <a:spcPct val="80000"/>
              </a:lnSpc>
              <a:defRPr sz="2700">
                <a:solidFill>
                  <a:srgbClr val="005BBB"/>
                </a:solidFill>
                <a:latin typeface="Georgia" charset="0"/>
                <a:ea typeface="Georgia" charset="0"/>
                <a:cs typeface="Georgia" charset="0"/>
              </a:defRPr>
            </a:lvl1pPr>
          </a:lstStyle>
          <a:p>
            <a:r>
              <a:rPr lang="en-US" dirty="0"/>
              <a:t>Click to edit title</a:t>
            </a:r>
          </a:p>
        </p:txBody>
      </p:sp>
      <p:sp>
        <p:nvSpPr>
          <p:cNvPr id="7" name="Picture Placeholder 2"/>
          <p:cNvSpPr>
            <a:spLocks noGrp="1" noChangeAspect="1"/>
          </p:cNvSpPr>
          <p:nvPr>
            <p:ph type="pic" idx="14"/>
          </p:nvPr>
        </p:nvSpPr>
        <p:spPr>
          <a:xfrm>
            <a:off x="3835973" y="3998296"/>
            <a:ext cx="2701892" cy="2857500"/>
          </a:xfrm>
          <a:prstGeom prst="rect">
            <a:avLst/>
          </a:prstGeom>
          <a:solidFill>
            <a:schemeClr val="bg2">
              <a:lumMod val="75000"/>
            </a:schemeClr>
          </a:solidFill>
          <a:ln>
            <a:solidFill>
              <a:schemeClr val="bg1"/>
            </a:solidFill>
          </a:ln>
        </p:spPr>
        <p:txBody>
          <a:bodyPr anchor="t">
            <a:normAutofit/>
          </a:bodyPr>
          <a:lstStyle>
            <a:lvl1pPr marL="0" indent="0" algn="ctr">
              <a:buNone/>
              <a:defRPr sz="1200" b="0" i="0">
                <a:solidFill>
                  <a:schemeClr val="bg1"/>
                </a:solidFill>
                <a:latin typeface="Arial" charset="0"/>
                <a:ea typeface="Arial" charset="0"/>
                <a:cs typeface="Arial" charset="0"/>
              </a:defRPr>
            </a:lvl1pPr>
            <a:lvl2pPr marL="342892" indent="0">
              <a:buNone/>
              <a:defRPr sz="2100"/>
            </a:lvl2pPr>
            <a:lvl3pPr marL="685783" indent="0">
              <a:buNone/>
              <a:defRPr sz="1800"/>
            </a:lvl3pPr>
            <a:lvl4pPr marL="1028675" indent="0">
              <a:buNone/>
              <a:defRPr sz="1500"/>
            </a:lvl4pPr>
            <a:lvl5pPr marL="1371566" indent="0">
              <a:buNone/>
              <a:defRPr sz="1500"/>
            </a:lvl5pPr>
            <a:lvl6pPr marL="1714457" indent="0">
              <a:buNone/>
              <a:defRPr sz="1500"/>
            </a:lvl6pPr>
            <a:lvl7pPr marL="2057348" indent="0">
              <a:buNone/>
              <a:defRPr sz="1500"/>
            </a:lvl7pPr>
            <a:lvl8pPr marL="2400240" indent="0">
              <a:buNone/>
              <a:defRPr sz="1500"/>
            </a:lvl8pPr>
            <a:lvl9pPr marL="2743132" indent="0">
              <a:buNone/>
              <a:defRPr sz="1500"/>
            </a:lvl9pPr>
          </a:lstStyle>
          <a:p>
            <a:endParaRPr lang="en-US" dirty="0"/>
          </a:p>
          <a:p>
            <a:r>
              <a:rPr lang="en-US" dirty="0"/>
              <a:t>Drag picture to placeholder or click icon to add</a:t>
            </a:r>
          </a:p>
        </p:txBody>
      </p:sp>
      <p:sp>
        <p:nvSpPr>
          <p:cNvPr id="9" name="Picture Placeholder 2"/>
          <p:cNvSpPr>
            <a:spLocks noGrp="1" noChangeAspect="1"/>
          </p:cNvSpPr>
          <p:nvPr>
            <p:ph type="pic" idx="15"/>
          </p:nvPr>
        </p:nvSpPr>
        <p:spPr>
          <a:xfrm>
            <a:off x="6525817" y="3998296"/>
            <a:ext cx="2618184" cy="2857500"/>
          </a:xfrm>
          <a:prstGeom prst="rect">
            <a:avLst/>
          </a:prstGeom>
          <a:solidFill>
            <a:schemeClr val="bg2">
              <a:lumMod val="75000"/>
            </a:schemeClr>
          </a:solidFill>
          <a:ln>
            <a:solidFill>
              <a:schemeClr val="bg1"/>
            </a:solidFill>
          </a:ln>
        </p:spPr>
        <p:txBody>
          <a:bodyPr anchor="t">
            <a:normAutofit/>
          </a:bodyPr>
          <a:lstStyle>
            <a:lvl1pPr marL="0" indent="0" algn="ctr">
              <a:buNone/>
              <a:defRPr sz="1200" b="0" i="0">
                <a:solidFill>
                  <a:schemeClr val="bg1"/>
                </a:solidFill>
                <a:latin typeface="Arial" charset="0"/>
                <a:ea typeface="Arial" charset="0"/>
                <a:cs typeface="Arial" charset="0"/>
              </a:defRPr>
            </a:lvl1pPr>
            <a:lvl2pPr marL="342892" indent="0">
              <a:buNone/>
              <a:defRPr sz="2100"/>
            </a:lvl2pPr>
            <a:lvl3pPr marL="685783" indent="0">
              <a:buNone/>
              <a:defRPr sz="1800"/>
            </a:lvl3pPr>
            <a:lvl4pPr marL="1028675" indent="0">
              <a:buNone/>
              <a:defRPr sz="1500"/>
            </a:lvl4pPr>
            <a:lvl5pPr marL="1371566" indent="0">
              <a:buNone/>
              <a:defRPr sz="1500"/>
            </a:lvl5pPr>
            <a:lvl6pPr marL="1714457" indent="0">
              <a:buNone/>
              <a:defRPr sz="1500"/>
            </a:lvl6pPr>
            <a:lvl7pPr marL="2057348" indent="0">
              <a:buNone/>
              <a:defRPr sz="1500"/>
            </a:lvl7pPr>
            <a:lvl8pPr marL="2400240" indent="0">
              <a:buNone/>
              <a:defRPr sz="1500"/>
            </a:lvl8pPr>
            <a:lvl9pPr marL="2743132" indent="0">
              <a:buNone/>
              <a:defRPr sz="1500"/>
            </a:lvl9pPr>
          </a:lstStyle>
          <a:p>
            <a:endParaRPr lang="en-US" dirty="0"/>
          </a:p>
          <a:p>
            <a:r>
              <a:rPr lang="en-US" dirty="0"/>
              <a:t>Drag picture to placeholder or click icon to add</a:t>
            </a:r>
          </a:p>
        </p:txBody>
      </p:sp>
      <p:sp>
        <p:nvSpPr>
          <p:cNvPr id="10" name="Text Placeholder 2"/>
          <p:cNvSpPr>
            <a:spLocks noGrp="1"/>
          </p:cNvSpPr>
          <p:nvPr>
            <p:ph type="body" idx="1" hasCustomPrompt="1"/>
          </p:nvPr>
        </p:nvSpPr>
        <p:spPr>
          <a:xfrm>
            <a:off x="427102" y="2189263"/>
            <a:ext cx="3001899" cy="2768327"/>
          </a:xfrm>
          <a:prstGeom prst="rect">
            <a:avLst/>
          </a:prstGeom>
        </p:spPr>
        <p:txBody>
          <a:bodyPr>
            <a:noAutofit/>
          </a:bodyPr>
          <a:lstStyle>
            <a:lvl1pPr marL="0" indent="0">
              <a:lnSpc>
                <a:spcPts val="1950"/>
              </a:lnSpc>
              <a:buNone/>
              <a:defRPr sz="1350" b="0" i="0" spc="-38" baseline="0">
                <a:solidFill>
                  <a:schemeClr val="tx1"/>
                </a:solidFill>
                <a:latin typeface="Arial" charset="0"/>
                <a:ea typeface="Arial" charset="0"/>
                <a:cs typeface="Arial" charset="0"/>
              </a:defRPr>
            </a:lvl1pPr>
            <a:lvl2pPr marL="342892" indent="0">
              <a:buNone/>
              <a:defRPr sz="1500">
                <a:solidFill>
                  <a:schemeClr val="tx1">
                    <a:tint val="75000"/>
                  </a:schemeClr>
                </a:solidFill>
              </a:defRPr>
            </a:lvl2pPr>
            <a:lvl3pPr marL="685783" indent="0">
              <a:buNone/>
              <a:defRPr sz="1350">
                <a:solidFill>
                  <a:schemeClr val="tx1">
                    <a:tint val="75000"/>
                  </a:schemeClr>
                </a:solidFill>
              </a:defRPr>
            </a:lvl3pPr>
            <a:lvl4pPr marL="1028675" indent="0">
              <a:buNone/>
              <a:defRPr sz="1200">
                <a:solidFill>
                  <a:schemeClr val="tx1">
                    <a:tint val="75000"/>
                  </a:schemeClr>
                </a:solidFill>
              </a:defRPr>
            </a:lvl4pPr>
            <a:lvl5pPr marL="1371566" indent="0">
              <a:buNone/>
              <a:defRPr sz="1200">
                <a:solidFill>
                  <a:schemeClr val="tx1">
                    <a:tint val="75000"/>
                  </a:schemeClr>
                </a:solidFill>
              </a:defRPr>
            </a:lvl5pPr>
            <a:lvl6pPr marL="1714457" indent="0">
              <a:buNone/>
              <a:defRPr sz="1200">
                <a:solidFill>
                  <a:schemeClr val="tx1">
                    <a:tint val="75000"/>
                  </a:schemeClr>
                </a:solidFill>
              </a:defRPr>
            </a:lvl6pPr>
            <a:lvl7pPr marL="2057348" indent="0">
              <a:buNone/>
              <a:defRPr sz="1200">
                <a:solidFill>
                  <a:schemeClr val="tx1">
                    <a:tint val="75000"/>
                  </a:schemeClr>
                </a:solidFill>
              </a:defRPr>
            </a:lvl7pPr>
            <a:lvl8pPr marL="2400240" indent="0">
              <a:buNone/>
              <a:defRPr sz="1200">
                <a:solidFill>
                  <a:schemeClr val="tx1">
                    <a:tint val="75000"/>
                  </a:schemeClr>
                </a:solidFill>
              </a:defRPr>
            </a:lvl8pPr>
            <a:lvl9pPr marL="2743132" indent="0">
              <a:buNone/>
              <a:defRPr sz="1200">
                <a:solidFill>
                  <a:schemeClr val="tx1">
                    <a:tint val="75000"/>
                  </a:schemeClr>
                </a:solidFill>
              </a:defRPr>
            </a:lvl9pPr>
          </a:lstStyle>
          <a:p>
            <a:r>
              <a:rPr lang="en-US" dirty="0" err="1"/>
              <a:t>Em</a:t>
            </a:r>
            <a:r>
              <a:rPr lang="en-US" dirty="0"/>
              <a:t> </a:t>
            </a:r>
            <a:r>
              <a:rPr lang="en-US" dirty="0" err="1"/>
              <a:t>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Mauris</a:t>
            </a:r>
            <a:r>
              <a:rPr lang="en-US" dirty="0"/>
              <a:t> </a:t>
            </a:r>
            <a:r>
              <a:rPr lang="en-US" dirty="0" err="1"/>
              <a:t>vehicula</a:t>
            </a:r>
            <a:r>
              <a:rPr lang="en-US" dirty="0"/>
              <a:t> dui in </a:t>
            </a:r>
            <a:r>
              <a:rPr lang="en-US" dirty="0" err="1"/>
              <a:t>neque</a:t>
            </a:r>
            <a:r>
              <a:rPr lang="en-US" dirty="0"/>
              <a:t> </a:t>
            </a:r>
            <a:r>
              <a:rPr lang="en-US" dirty="0" err="1"/>
              <a:t>dignissim</a:t>
            </a:r>
            <a:r>
              <a:rPr lang="en-US" dirty="0"/>
              <a:t>, in </a:t>
            </a:r>
            <a:r>
              <a:rPr lang="en-US" dirty="0" err="1"/>
              <a:t>aliquet</a:t>
            </a:r>
            <a:r>
              <a:rPr lang="en-US" dirty="0"/>
              <a:t> </a:t>
            </a:r>
            <a:r>
              <a:rPr lang="en-US" dirty="0" err="1"/>
              <a:t>nisl</a:t>
            </a:r>
            <a:r>
              <a:rPr lang="en-US" dirty="0"/>
              <a:t> </a:t>
            </a:r>
            <a:r>
              <a:rPr lang="en-US" dirty="0" err="1"/>
              <a:t>varius</a:t>
            </a:r>
            <a:r>
              <a:rPr lang="en-US" dirty="0"/>
              <a:t>. </a:t>
            </a:r>
            <a:r>
              <a:rPr lang="en-US" dirty="0" err="1"/>
              <a:t>Sed</a:t>
            </a:r>
            <a:r>
              <a:rPr lang="en-US" dirty="0"/>
              <a:t> a </a:t>
            </a:r>
            <a:r>
              <a:rPr lang="en-US" dirty="0" err="1"/>
              <a:t>erat</a:t>
            </a:r>
            <a:r>
              <a:rPr lang="en-US" dirty="0"/>
              <a:t> </a:t>
            </a:r>
            <a:r>
              <a:rPr lang="en-US" dirty="0" err="1"/>
              <a:t>ut</a:t>
            </a:r>
            <a:r>
              <a:rPr lang="en-US" dirty="0"/>
              <a:t> magna </a:t>
            </a:r>
            <a:r>
              <a:rPr lang="en-US" dirty="0" err="1"/>
              <a:t>vulputate</a:t>
            </a:r>
            <a:r>
              <a:rPr lang="en-US" dirty="0"/>
              <a:t> </a:t>
            </a:r>
            <a:r>
              <a:rPr lang="en-US" dirty="0" err="1"/>
              <a:t>feugiat</a:t>
            </a:r>
            <a:r>
              <a:rPr lang="en-US" dirty="0"/>
              <a:t>. </a:t>
            </a:r>
            <a:r>
              <a:rPr lang="en-US" dirty="0" err="1"/>
              <a:t>Quisque</a:t>
            </a:r>
            <a:r>
              <a:rPr lang="en-US" dirty="0"/>
              <a:t> </a:t>
            </a:r>
            <a:r>
              <a:rPr lang="en-US" dirty="0" err="1"/>
              <a:t>varius</a:t>
            </a:r>
            <a:r>
              <a:rPr lang="en-US" dirty="0"/>
              <a:t> and libero </a:t>
            </a:r>
            <a:r>
              <a:rPr lang="en-US" dirty="0" err="1"/>
              <a:t>placerat</a:t>
            </a:r>
            <a:r>
              <a:rPr lang="en-US" dirty="0"/>
              <a:t> </a:t>
            </a:r>
            <a:r>
              <a:rPr lang="en-US" dirty="0" err="1"/>
              <a:t>erat</a:t>
            </a:r>
            <a:r>
              <a:rPr lang="en-US" dirty="0"/>
              <a:t> </a:t>
            </a:r>
            <a:r>
              <a:rPr lang="en-US" dirty="0" err="1"/>
              <a:t>lobortis</a:t>
            </a:r>
            <a:r>
              <a:rPr lang="en-US" dirty="0"/>
              <a:t> </a:t>
            </a:r>
            <a:r>
              <a:rPr lang="en-US" dirty="0" err="1"/>
              <a:t>congue</a:t>
            </a:r>
            <a:r>
              <a:rPr lang="en-US" dirty="0"/>
              <a:t>. Integer a </a:t>
            </a:r>
            <a:r>
              <a:rPr lang="en-US" dirty="0" err="1"/>
              <a:t>arcu</a:t>
            </a:r>
            <a:r>
              <a:rPr lang="en-US" dirty="0"/>
              <a:t> </a:t>
            </a:r>
            <a:r>
              <a:rPr lang="en-US" dirty="0" err="1"/>
              <a:t>vel</a:t>
            </a:r>
            <a:r>
              <a:rPr lang="en-US" dirty="0"/>
              <a:t> ante </a:t>
            </a:r>
            <a:r>
              <a:rPr lang="en-US" dirty="0" err="1"/>
              <a:t>bibendum</a:t>
            </a:r>
            <a:r>
              <a:rPr lang="en-US" dirty="0"/>
              <a:t> </a:t>
            </a:r>
            <a:r>
              <a:rPr lang="en-US" dirty="0" err="1"/>
              <a:t>scelerisque</a:t>
            </a:r>
            <a:r>
              <a:rPr lang="en-US" dirty="0"/>
              <a:t>. Class </a:t>
            </a:r>
            <a:r>
              <a:rPr lang="en-US" dirty="0" err="1"/>
              <a:t>aptent</a:t>
            </a:r>
            <a:r>
              <a:rPr lang="en-US" dirty="0"/>
              <a:t> </a:t>
            </a:r>
            <a:r>
              <a:rPr lang="en-US" dirty="0" err="1"/>
              <a:t>taciti</a:t>
            </a:r>
            <a:r>
              <a:rPr lang="en-US" dirty="0"/>
              <a:t> </a:t>
            </a:r>
            <a:r>
              <a:rPr lang="en-US" dirty="0" err="1"/>
              <a:t>sociosqu</a:t>
            </a:r>
            <a:r>
              <a:rPr lang="en-US" dirty="0"/>
              <a:t> ad </a:t>
            </a:r>
            <a:r>
              <a:rPr lang="en-US" dirty="0" err="1"/>
              <a:t>litora</a:t>
            </a:r>
            <a:r>
              <a:rPr lang="en-US" dirty="0"/>
              <a:t> </a:t>
            </a:r>
            <a:r>
              <a:rPr lang="en-US" dirty="0" err="1"/>
              <a:t>torquent</a:t>
            </a:r>
            <a:r>
              <a:rPr lang="en-US" dirty="0"/>
              <a:t>.</a:t>
            </a:r>
          </a:p>
        </p:txBody>
      </p:sp>
    </p:spTree>
    <p:extLst>
      <p:ext uri="{BB962C8B-B14F-4D97-AF65-F5344CB8AC3E}">
        <p14:creationId xmlns:p14="http://schemas.microsoft.com/office/powerpoint/2010/main" val="17872715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Full Width Photo">
    <p:spTree>
      <p:nvGrpSpPr>
        <p:cNvPr id="1" name=""/>
        <p:cNvGrpSpPr/>
        <p:nvPr/>
      </p:nvGrpSpPr>
      <p:grpSpPr>
        <a:xfrm>
          <a:off x="0" y="0"/>
          <a:ext cx="0" cy="0"/>
          <a:chOff x="0" y="0"/>
          <a:chExt cx="0" cy="0"/>
        </a:xfrm>
      </p:grpSpPr>
      <p:sp>
        <p:nvSpPr>
          <p:cNvPr id="15" name="Picture Placeholder 2"/>
          <p:cNvSpPr>
            <a:spLocks noGrp="1" noChangeAspect="1"/>
          </p:cNvSpPr>
          <p:nvPr>
            <p:ph type="pic" idx="13"/>
          </p:nvPr>
        </p:nvSpPr>
        <p:spPr>
          <a:xfrm>
            <a:off x="0" y="883920"/>
            <a:ext cx="9144000" cy="5974080"/>
          </a:xfrm>
          <a:prstGeom prst="rect">
            <a:avLst/>
          </a:prstGeom>
          <a:solidFill>
            <a:schemeClr val="bg2">
              <a:lumMod val="75000"/>
            </a:schemeClr>
          </a:solidFill>
          <a:ln>
            <a:noFill/>
          </a:ln>
        </p:spPr>
        <p:txBody>
          <a:bodyPr anchor="t">
            <a:normAutofit/>
          </a:bodyPr>
          <a:lstStyle>
            <a:lvl1pPr marL="0" indent="0" algn="ctr">
              <a:buNone/>
              <a:defRPr sz="1200" b="0" i="0">
                <a:solidFill>
                  <a:schemeClr val="bg1"/>
                </a:solidFill>
                <a:latin typeface="Arial" charset="0"/>
                <a:ea typeface="Arial" charset="0"/>
                <a:cs typeface="Arial" charset="0"/>
              </a:defRPr>
            </a:lvl1pPr>
            <a:lvl2pPr marL="342892" indent="0">
              <a:buNone/>
              <a:defRPr sz="2100"/>
            </a:lvl2pPr>
            <a:lvl3pPr marL="685783" indent="0">
              <a:buNone/>
              <a:defRPr sz="1800"/>
            </a:lvl3pPr>
            <a:lvl4pPr marL="1028675" indent="0">
              <a:buNone/>
              <a:defRPr sz="1500"/>
            </a:lvl4pPr>
            <a:lvl5pPr marL="1371566" indent="0">
              <a:buNone/>
              <a:defRPr sz="1500"/>
            </a:lvl5pPr>
            <a:lvl6pPr marL="1714457" indent="0">
              <a:buNone/>
              <a:defRPr sz="1500"/>
            </a:lvl6pPr>
            <a:lvl7pPr marL="2057348" indent="0">
              <a:buNone/>
              <a:defRPr sz="1500"/>
            </a:lvl7pPr>
            <a:lvl8pPr marL="2400240" indent="0">
              <a:buNone/>
              <a:defRPr sz="1500"/>
            </a:lvl8pPr>
            <a:lvl9pPr marL="2743132" indent="0">
              <a:buNone/>
              <a:defRPr sz="1500"/>
            </a:lvl9pPr>
          </a:lstStyle>
          <a:p>
            <a:endParaRPr lang="en-US" dirty="0"/>
          </a:p>
          <a:p>
            <a:r>
              <a:rPr lang="en-US" dirty="0"/>
              <a:t>Drag picture to placeholder or click icon to add</a:t>
            </a:r>
          </a:p>
        </p:txBody>
      </p:sp>
    </p:spTree>
    <p:extLst>
      <p:ext uri="{BB962C8B-B14F-4D97-AF65-F5344CB8AC3E}">
        <p14:creationId xmlns:p14="http://schemas.microsoft.com/office/powerpoint/2010/main" val="7845194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201479" y="0"/>
            <a:ext cx="8772041"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6" algn="ctr"/>
            <a:r>
              <a:rPr lang="en-US" sz="1800" dirty="0">
                <a:latin typeface="Arial" charset="0"/>
              </a:rPr>
              <a:t>‘-</a:t>
            </a:r>
          </a:p>
        </p:txBody>
      </p:sp>
      <p:sp>
        <p:nvSpPr>
          <p:cNvPr id="8" name="Title 1"/>
          <p:cNvSpPr txBox="1">
            <a:spLocks/>
          </p:cNvSpPr>
          <p:nvPr userDrawn="1"/>
        </p:nvSpPr>
        <p:spPr>
          <a:xfrm>
            <a:off x="1534334" y="1023930"/>
            <a:ext cx="6418317" cy="1402691"/>
          </a:xfrm>
          <a:prstGeom prst="rect">
            <a:avLst/>
          </a:prstGeom>
        </p:spPr>
        <p:txBody>
          <a:bodyPr anchor="t" anchorCtr="0">
            <a:normAutofit/>
          </a:bodyPr>
          <a:lstStyle>
            <a:lvl1pPr algn="l" defTabSz="685800" rtl="0" eaLnBrk="1" latinLnBrk="0" hangingPunct="1">
              <a:lnSpc>
                <a:spcPct val="80000"/>
              </a:lnSpc>
              <a:spcBef>
                <a:spcPct val="0"/>
              </a:spcBef>
              <a:buNone/>
              <a:defRPr sz="3600" b="1" i="0" kern="1200" baseline="0">
                <a:solidFill>
                  <a:schemeClr val="tx1"/>
                </a:solidFill>
                <a:latin typeface="Effra Trial Heavy" charset="0"/>
                <a:ea typeface="Effra Trial Heavy" charset="0"/>
                <a:cs typeface="Effra Trial Heavy" charset="0"/>
              </a:defRPr>
            </a:lvl1pPr>
          </a:lstStyle>
          <a:p>
            <a:endParaRPr lang="en-US" sz="3600" dirty="0">
              <a:latin typeface="Georgia" charset="0"/>
              <a:ea typeface="Georgia" charset="0"/>
              <a:cs typeface="Georgia" charset="0"/>
            </a:endParaRPr>
          </a:p>
        </p:txBody>
      </p:sp>
      <p:sp>
        <p:nvSpPr>
          <p:cNvPr id="9" name="Text Placeholder 2"/>
          <p:cNvSpPr txBox="1">
            <a:spLocks/>
          </p:cNvSpPr>
          <p:nvPr userDrawn="1"/>
        </p:nvSpPr>
        <p:spPr>
          <a:xfrm>
            <a:off x="1534334" y="2555889"/>
            <a:ext cx="6418317" cy="3078205"/>
          </a:xfrm>
          <a:prstGeom prst="rect">
            <a:avLst/>
          </a:prstGeom>
        </p:spPr>
        <p:txBody>
          <a:bodyPr>
            <a:noAutofit/>
          </a:bodyPr>
          <a:lstStyle>
            <a:lvl1pPr marL="0" indent="0" algn="l" defTabSz="685800" rtl="0" eaLnBrk="1" latinLnBrk="0" hangingPunct="1">
              <a:lnSpc>
                <a:spcPct val="100000"/>
              </a:lnSpc>
              <a:spcBef>
                <a:spcPts val="750"/>
              </a:spcBef>
              <a:buFont typeface="Arial" panose="020B0604020202020204" pitchFamily="34" charset="0"/>
              <a:buNone/>
              <a:defRPr sz="1200" b="0" i="0" kern="1200">
                <a:solidFill>
                  <a:srgbClr val="828383"/>
                </a:solidFill>
                <a:latin typeface="Museo Slab 100" charset="0"/>
                <a:ea typeface="Museo Slab 100" charset="0"/>
                <a:cs typeface="Museo Slab 100" charset="0"/>
              </a:defRPr>
            </a:lvl1pPr>
            <a:lvl2pPr marL="342900" indent="0" algn="l" defTabSz="685800" rtl="0" eaLnBrk="1" latinLnBrk="0" hangingPunct="1">
              <a:lnSpc>
                <a:spcPct val="90000"/>
              </a:lnSpc>
              <a:spcBef>
                <a:spcPts val="375"/>
              </a:spcBef>
              <a:buFont typeface="Arial" panose="020B0604020202020204" pitchFamily="34" charset="0"/>
              <a:buNone/>
              <a:defRPr sz="1500" kern="1200">
                <a:solidFill>
                  <a:schemeClr val="tx1">
                    <a:tint val="75000"/>
                  </a:schemeClr>
                </a:solidFill>
                <a:latin typeface="+mn-lt"/>
                <a:ea typeface="+mn-ea"/>
                <a:cs typeface="+mn-cs"/>
              </a:defRPr>
            </a:lvl2pPr>
            <a:lvl3pPr marL="685800" indent="0" algn="l" defTabSz="685800" rtl="0" eaLnBrk="1" latinLnBrk="0" hangingPunct="1">
              <a:lnSpc>
                <a:spcPct val="90000"/>
              </a:lnSpc>
              <a:spcBef>
                <a:spcPts val="375"/>
              </a:spcBef>
              <a:buFont typeface="Arial" panose="020B0604020202020204" pitchFamily="34" charset="0"/>
              <a:buNone/>
              <a:defRPr sz="1350" kern="1200">
                <a:solidFill>
                  <a:schemeClr val="tx1">
                    <a:tint val="75000"/>
                  </a:schemeClr>
                </a:solidFill>
                <a:latin typeface="+mn-lt"/>
                <a:ea typeface="+mn-ea"/>
                <a:cs typeface="+mn-cs"/>
              </a:defRPr>
            </a:lvl3pPr>
            <a:lvl4pPr marL="10287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4pPr>
            <a:lvl5pPr marL="13716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5pPr>
            <a:lvl6pPr marL="17145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6pPr>
            <a:lvl7pPr marL="20574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7pPr>
            <a:lvl8pPr marL="24003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8pPr>
            <a:lvl9pPr marL="27432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9pPr>
          </a:lstStyle>
          <a:p>
            <a:endParaRPr lang="en-US" sz="1200" dirty="0">
              <a:latin typeface="Arial" charset="0"/>
              <a:ea typeface="Arial" charset="0"/>
              <a:cs typeface="Arial" charset="0"/>
            </a:endParaRPr>
          </a:p>
        </p:txBody>
      </p:sp>
      <p:pic>
        <p:nvPicPr>
          <p:cNvPr id="14" name="Picture 13"/>
          <p:cNvPicPr>
            <a:picLocks noChangeAspect="1"/>
          </p:cNvPicPr>
          <p:nvPr userDrawn="1"/>
        </p:nvPicPr>
        <p:blipFill rotWithShape="1">
          <a:blip r:embed="rId12">
            <a:extLst>
              <a:ext uri="{28A0092B-C50C-407E-A947-70E740481C1C}">
                <a14:useLocalDpi xmlns:a14="http://schemas.microsoft.com/office/drawing/2010/main" val="0"/>
              </a:ext>
            </a:extLst>
          </a:blip>
          <a:srcRect/>
          <a:stretch/>
        </p:blipFill>
        <p:spPr>
          <a:xfrm>
            <a:off x="0" y="0"/>
            <a:ext cx="9143998" cy="6857999"/>
          </a:xfrm>
          <a:prstGeom prst="rect">
            <a:avLst/>
          </a:prstGeom>
        </p:spPr>
      </p:pic>
      <p:sp>
        <p:nvSpPr>
          <p:cNvPr id="12" name="Text Placeholder 11"/>
          <p:cNvSpPr>
            <a:spLocks noGrp="1"/>
          </p:cNvSpPr>
          <p:nvPr>
            <p:ph type="body" idx="1"/>
          </p:nvPr>
        </p:nvSpPr>
        <p:spPr>
          <a:xfrm>
            <a:off x="425196" y="2320111"/>
            <a:ext cx="7886700" cy="381338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p:txBody>
      </p:sp>
      <p:sp>
        <p:nvSpPr>
          <p:cNvPr id="13" name="Title Placeholder 12"/>
          <p:cNvSpPr>
            <a:spLocks noGrp="1"/>
          </p:cNvSpPr>
          <p:nvPr>
            <p:ph type="title"/>
          </p:nvPr>
        </p:nvSpPr>
        <p:spPr>
          <a:xfrm>
            <a:off x="425196" y="1316736"/>
            <a:ext cx="7886700" cy="868430"/>
          </a:xfrm>
          <a:prstGeom prst="rect">
            <a:avLst/>
          </a:prstGeom>
        </p:spPr>
        <p:txBody>
          <a:bodyPr vert="horz" lIns="91440" tIns="45720" rIns="91440" bIns="45720" rtlCol="0" anchor="b">
            <a:normAutofit/>
          </a:bodyPr>
          <a:lstStyle/>
          <a:p>
            <a:r>
              <a:rPr lang="en-US" dirty="0"/>
              <a:t>Click to edit Master title style</a:t>
            </a:r>
          </a:p>
        </p:txBody>
      </p:sp>
      <p:sp>
        <p:nvSpPr>
          <p:cNvPr id="11" name="Slide Number Placeholder 6"/>
          <p:cNvSpPr txBox="1">
            <a:spLocks/>
          </p:cNvSpPr>
          <p:nvPr userDrawn="1"/>
        </p:nvSpPr>
        <p:spPr>
          <a:xfrm>
            <a:off x="8284464" y="6221885"/>
            <a:ext cx="544068" cy="534516"/>
          </a:xfrm>
          <a:prstGeom prst="rect">
            <a:avLst/>
          </a:prstGeom>
        </p:spPr>
        <p:txBody>
          <a:bodyPr vert="horz" lIns="91440" tIns="45720" rIns="91440" bIns="45720" rtlCol="0" anchor="ctr"/>
          <a:lstStyle>
            <a:defPPr>
              <a:defRPr lang="en-US"/>
            </a:defPPr>
            <a:lvl1pPr marL="0" algn="r" defTabSz="685800" rtl="0" eaLnBrk="1" latinLnBrk="0" hangingPunct="1">
              <a:defRPr sz="1000" b="1" i="0" kern="1200">
                <a:solidFill>
                  <a:srgbClr val="828383"/>
                </a:solidFill>
                <a:latin typeface="Museo Slab 900" charset="0"/>
                <a:ea typeface="Museo Slab 900" charset="0"/>
                <a:cs typeface="Museo Slab 900"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2915D2C3-7EB9-F849-9C19-1CC92E2870ED}" type="slidenum">
              <a:rPr lang="en-US" sz="1200" b="1" smtClean="0">
                <a:solidFill>
                  <a:schemeClr val="tx1"/>
                </a:solidFill>
                <a:latin typeface="Arial" charset="0"/>
                <a:ea typeface="Arial" charset="0"/>
                <a:cs typeface="Arial" charset="0"/>
              </a:rPr>
              <a:pPr/>
              <a:t>‹#›</a:t>
            </a:fld>
            <a:endParaRPr lang="en-US" sz="1200" b="1" dirty="0">
              <a:solidFill>
                <a:schemeClr val="tx1"/>
              </a:solidFill>
              <a:latin typeface="Arial" charset="0"/>
              <a:ea typeface="Arial" charset="0"/>
              <a:cs typeface="Arial" charset="0"/>
            </a:endParaRPr>
          </a:p>
        </p:txBody>
      </p:sp>
      <p:pic>
        <p:nvPicPr>
          <p:cNvPr id="3" name="Picture 2"/>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266701" y="321147"/>
            <a:ext cx="3818411" cy="283186"/>
          </a:xfrm>
          <a:prstGeom prst="rect">
            <a:avLst/>
          </a:prstGeom>
        </p:spPr>
      </p:pic>
    </p:spTree>
    <p:extLst>
      <p:ext uri="{BB962C8B-B14F-4D97-AF65-F5344CB8AC3E}">
        <p14:creationId xmlns:p14="http://schemas.microsoft.com/office/powerpoint/2010/main" val="538035647"/>
      </p:ext>
    </p:extLst>
  </p:cSld>
  <p:clrMap bg1="lt1" tx1="dk1" bg2="lt2" tx2="dk2" accent1="accent1" accent2="accent2" accent3="accent3" accent4="accent4" accent5="accent5" accent6="accent6" hlink="hlink" folHlink="folHlink"/>
  <p:sldLayoutIdLst>
    <p:sldLayoutId id="2147483896" r:id="rId1"/>
    <p:sldLayoutId id="2147483894" r:id="rId2"/>
    <p:sldLayoutId id="2147483895" r:id="rId3"/>
    <p:sldLayoutId id="2147483897" r:id="rId4"/>
    <p:sldLayoutId id="2147483907" r:id="rId5"/>
    <p:sldLayoutId id="2147483898" r:id="rId6"/>
    <p:sldLayoutId id="2147483900" r:id="rId7"/>
    <p:sldLayoutId id="2147483906" r:id="rId8"/>
    <p:sldLayoutId id="2147483902" r:id="rId9"/>
    <p:sldLayoutId id="2147483908" r:id="rId10"/>
  </p:sldLayoutIdLst>
  <p:hf hdr="0" dt="0"/>
  <p:txStyles>
    <p:titleStyle>
      <a:lvl1pPr algn="l" defTabSz="685800" rtl="0" eaLnBrk="1" latinLnBrk="0" hangingPunct="1">
        <a:lnSpc>
          <a:spcPct val="90000"/>
        </a:lnSpc>
        <a:spcBef>
          <a:spcPct val="0"/>
        </a:spcBef>
        <a:buNone/>
        <a:defRPr sz="2700" kern="1200">
          <a:solidFill>
            <a:schemeClr val="tx2"/>
          </a:solidFill>
          <a:latin typeface="Georgia" charset="0"/>
          <a:ea typeface="Georgia" charset="0"/>
          <a:cs typeface="Georgia" charset="0"/>
        </a:defRPr>
      </a:lvl1pPr>
    </p:titleStyle>
    <p:bodyStyle>
      <a:lvl1pPr marL="171450" indent="-171450" algn="l" defTabSz="685800" rtl="0" eaLnBrk="1" latinLnBrk="0" hangingPunct="1">
        <a:lnSpc>
          <a:spcPct val="90000"/>
        </a:lnSpc>
        <a:spcBef>
          <a:spcPts val="750"/>
        </a:spcBef>
        <a:buClr>
          <a:srgbClr val="005BBB"/>
        </a:buClr>
        <a:buFont typeface="Arial" panose="020B0604020202020204" pitchFamily="34" charset="0"/>
        <a:buChar char="•"/>
        <a:defRPr sz="1500" kern="1200" baseline="0">
          <a:solidFill>
            <a:schemeClr val="tx1"/>
          </a:solidFill>
          <a:latin typeface="Arial" charset="0"/>
          <a:ea typeface="Arial" charset="0"/>
          <a:cs typeface="Arial" charset="0"/>
        </a:defRPr>
      </a:lvl1pPr>
      <a:lvl2pPr marL="514350" indent="-171450" algn="l" defTabSz="685800" rtl="0" eaLnBrk="1" latinLnBrk="0" hangingPunct="1">
        <a:lnSpc>
          <a:spcPct val="90000"/>
        </a:lnSpc>
        <a:spcBef>
          <a:spcPts val="375"/>
        </a:spcBef>
        <a:buClr>
          <a:srgbClr val="005BBB"/>
        </a:buClr>
        <a:buFont typeface="Arial" panose="020B0604020202020204" pitchFamily="34" charset="0"/>
        <a:buChar char="•"/>
        <a:defRPr sz="1500" kern="1200" baseline="0">
          <a:solidFill>
            <a:schemeClr val="tx1"/>
          </a:solidFill>
          <a:latin typeface="Arial" charset="0"/>
          <a:ea typeface="Arial" charset="0"/>
          <a:cs typeface="Arial" charset="0"/>
        </a:defRPr>
      </a:lvl2pPr>
      <a:lvl3pPr marL="857250" indent="-171450" algn="l" defTabSz="685800" rtl="0" eaLnBrk="1" latinLnBrk="0" hangingPunct="1">
        <a:lnSpc>
          <a:spcPct val="90000"/>
        </a:lnSpc>
        <a:spcBef>
          <a:spcPts val="375"/>
        </a:spcBef>
        <a:buClr>
          <a:srgbClr val="005BBB"/>
        </a:buClr>
        <a:buFont typeface="LucidaGrande" charset="0"/>
        <a:buChar char="-"/>
        <a:defRPr sz="1350" kern="1200" baseline="0">
          <a:solidFill>
            <a:schemeClr val="tx1"/>
          </a:solidFill>
          <a:latin typeface="Arial" charset="0"/>
          <a:ea typeface="Arial" charset="0"/>
          <a:cs typeface="Arial" charset="0"/>
        </a:defRPr>
      </a:lvl3pPr>
      <a:lvl4pPr marL="1200150" indent="-171450" algn="l" defTabSz="685800" rtl="0" eaLnBrk="1" latinLnBrk="0" hangingPunct="1">
        <a:lnSpc>
          <a:spcPct val="90000"/>
        </a:lnSpc>
        <a:spcBef>
          <a:spcPts val="375"/>
        </a:spcBef>
        <a:buClr>
          <a:srgbClr val="005BBB"/>
        </a:buClr>
        <a:buFont typeface="Arial" panose="020B0604020202020204" pitchFamily="34" charset="0"/>
        <a:buChar char="•"/>
        <a:defRPr sz="1350" kern="1200">
          <a:solidFill>
            <a:schemeClr val="tx1"/>
          </a:solidFill>
          <a:latin typeface="Arial" charset="0"/>
          <a:ea typeface="Arial" charset="0"/>
          <a:cs typeface="Arial" charset="0"/>
        </a:defRPr>
      </a:lvl4pPr>
      <a:lvl5pPr marL="1543050" indent="-171450" algn="l" defTabSz="685800" rtl="0" eaLnBrk="1" latinLnBrk="0" hangingPunct="1">
        <a:lnSpc>
          <a:spcPct val="90000"/>
        </a:lnSpc>
        <a:spcBef>
          <a:spcPts val="375"/>
        </a:spcBef>
        <a:buClr>
          <a:srgbClr val="005BBB"/>
        </a:buClr>
        <a:buFont typeface="Arial" panose="020B0604020202020204" pitchFamily="34" charset="0"/>
        <a:buChar char="•"/>
        <a:defRPr sz="1350" kern="1200">
          <a:solidFill>
            <a:schemeClr val="tx1"/>
          </a:solidFill>
          <a:latin typeface="Arial" charset="0"/>
          <a:ea typeface="Arial" charset="0"/>
          <a:cs typeface="Arial"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880" userDrawn="1">
          <p15:clr>
            <a:srgbClr val="F26B43"/>
          </p15:clr>
        </p15:guide>
        <p15:guide id="2" pos="312" userDrawn="1">
          <p15:clr>
            <a:srgbClr val="F26B43"/>
          </p15:clr>
        </p15:guide>
        <p15:guide id="3" orient="horz" pos="4016" userDrawn="1">
          <p15:clr>
            <a:srgbClr val="F26B43"/>
          </p15:clr>
        </p15:guide>
        <p15:guide id="4" pos="5544" userDrawn="1">
          <p15:clr>
            <a:srgbClr val="F26B43"/>
          </p15:clr>
        </p15:guide>
        <p15:guide id="5" pos="216" userDrawn="1">
          <p15:clr>
            <a:srgbClr val="F26B43"/>
          </p15:clr>
        </p15:guide>
        <p15:guide id="6" pos="3348" userDrawn="1">
          <p15:clr>
            <a:srgbClr val="F26B43"/>
          </p15:clr>
        </p15:guide>
        <p15:guide id="7" pos="3528" userDrawn="1">
          <p15:clr>
            <a:srgbClr val="F26B43"/>
          </p15:clr>
        </p15:guide>
        <p15:guide id="8" pos="3384" userDrawn="1">
          <p15:clr>
            <a:srgbClr val="F26B43"/>
          </p15:clr>
        </p15:guide>
        <p15:guide id="9" orient="horz" pos="1848" userDrawn="1">
          <p15:clr>
            <a:srgbClr val="F26B43"/>
          </p15:clr>
        </p15:guide>
        <p15:guide id="10" orient="horz" pos="1896" userDrawn="1">
          <p15:clr>
            <a:srgbClr val="F26B43"/>
          </p15:clr>
        </p15:guide>
        <p15:guide id="11" orient="horz" pos="2880" userDrawn="1">
          <p15:clr>
            <a:srgbClr val="F26B43"/>
          </p15:clr>
        </p15:guide>
        <p15:guide id="12" orient="horz" pos="2832"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xml"/><Relationship Id="rId1" Type="http://schemas.openxmlformats.org/officeDocument/2006/relationships/slideLayout" Target="../slideLayouts/slideLayout10.xml"/><Relationship Id="rId4" Type="http://schemas.openxmlformats.org/officeDocument/2006/relationships/image" Target="../media/image3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hyperlink" Target="https://www.kaggle.com/kunstmord/exploring-the-songs" TargetMode="External"/><Relationship Id="rId2" Type="http://schemas.openxmlformats.org/officeDocument/2006/relationships/hyperlink" Target="https://www.kaggle.com/c/kkbox-music-recommendation-challenge/data" TargetMode="External"/><Relationship Id="rId1" Type="http://schemas.openxmlformats.org/officeDocument/2006/relationships/slideLayout" Target="../slideLayouts/slideLayout4.xml"/><Relationship Id="rId5" Type="http://schemas.openxmlformats.org/officeDocument/2006/relationships/hyperlink" Target="https://www.kaggle.com/plarmuseau/simple-recommender-pivot-tfidf-cossim?fbclid=IwAR0zCFP1Z7NEKCiemFejblreCN4sOU-FGlz5kx011fXjdQqjCU2v3JSkO2o" TargetMode="External"/><Relationship Id="rId4" Type="http://schemas.openxmlformats.org/officeDocument/2006/relationships/hyperlink" Target="https://www.analyticsvidhya.com/blog/2018/06/comprehensive-guide-recommendation-engine-python/?fbclid=IwAR0vVxyFjIMhKTfEoNAqaCG-PXaUpg1tVGsNSXcTqpKF9D6qdaSVpqidCzk"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93776" y="3499574"/>
            <a:ext cx="4978908" cy="1650381"/>
          </a:xfrm>
        </p:spPr>
        <p:txBody>
          <a:bodyPr/>
          <a:lstStyle/>
          <a:p>
            <a:r>
              <a:rPr lang="en-US" dirty="0">
                <a:latin typeface="Calibri" panose="020F0502020204030204" pitchFamily="34" charset="0"/>
                <a:cs typeface="Calibri" panose="020F0502020204030204" pitchFamily="34" charset="0"/>
              </a:rPr>
              <a:t>-- Pradeep Joshi</a:t>
            </a:r>
          </a:p>
          <a:p>
            <a:r>
              <a:rPr lang="en-US" dirty="0">
                <a:latin typeface="Calibri" panose="020F0502020204030204" pitchFamily="34" charset="0"/>
                <a:cs typeface="Calibri" panose="020F0502020204030204" pitchFamily="34" charset="0"/>
              </a:rPr>
              <a:t>-- Abhishek Goswami </a:t>
            </a:r>
          </a:p>
          <a:p>
            <a:r>
              <a:rPr lang="en-US" dirty="0">
                <a:latin typeface="Calibri" panose="020F0502020204030204" pitchFamily="34" charset="0"/>
                <a:cs typeface="Calibri" panose="020F0502020204030204" pitchFamily="34" charset="0"/>
              </a:rPr>
              <a:t>-- Rahul</a:t>
            </a:r>
          </a:p>
          <a:p>
            <a:r>
              <a:rPr lang="en-US" dirty="0">
                <a:latin typeface="Calibri" panose="020F0502020204030204" pitchFamily="34" charset="0"/>
                <a:cs typeface="Calibri" panose="020F0502020204030204" pitchFamily="34" charset="0"/>
              </a:rPr>
              <a:t>-- Jose Barajas</a:t>
            </a:r>
          </a:p>
        </p:txBody>
      </p:sp>
      <p:sp>
        <p:nvSpPr>
          <p:cNvPr id="3" name="Title 2"/>
          <p:cNvSpPr>
            <a:spLocks noGrp="1"/>
          </p:cNvSpPr>
          <p:nvPr>
            <p:ph type="ctrTitle"/>
          </p:nvPr>
        </p:nvSpPr>
        <p:spPr>
          <a:xfrm>
            <a:off x="337658" y="1204331"/>
            <a:ext cx="7579707" cy="1353735"/>
          </a:xfrm>
        </p:spPr>
        <p:txBody>
          <a:bodyPr>
            <a:normAutofit fontScale="90000"/>
          </a:bodyPr>
          <a:lstStyle/>
          <a:p>
            <a:r>
              <a:rPr lang="en-US" dirty="0"/>
              <a:t>WSDM - KKBOX’s Music Recommendation SYSTEM</a:t>
            </a:r>
          </a:p>
        </p:txBody>
      </p:sp>
    </p:spTree>
    <p:extLst>
      <p:ext uri="{BB962C8B-B14F-4D97-AF65-F5344CB8AC3E}">
        <p14:creationId xmlns:p14="http://schemas.microsoft.com/office/powerpoint/2010/main" val="14618222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BB818591-7217-E740-9973-79942A03C788}"/>
              </a:ext>
            </a:extLst>
          </p:cNvPr>
          <p:cNvSpPr txBox="1"/>
          <p:nvPr/>
        </p:nvSpPr>
        <p:spPr>
          <a:xfrm>
            <a:off x="1392381" y="1189110"/>
            <a:ext cx="6896366" cy="369332"/>
          </a:xfrm>
          <a:prstGeom prst="rect">
            <a:avLst/>
          </a:prstGeom>
          <a:noFill/>
        </p:spPr>
        <p:txBody>
          <a:bodyPr wrap="square" rtlCol="0">
            <a:spAutoFit/>
          </a:bodyPr>
          <a:lstStyle/>
          <a:p>
            <a:pPr algn="ctr"/>
            <a:r>
              <a:rPr lang="en-US" dirty="0"/>
              <a:t>TARGET COUNT VARIATION: SOURCE SCREEN NAME</a:t>
            </a:r>
          </a:p>
        </p:txBody>
      </p:sp>
      <p:pic>
        <p:nvPicPr>
          <p:cNvPr id="3" name="Picture 2">
            <a:extLst>
              <a:ext uri="{FF2B5EF4-FFF2-40B4-BE49-F238E27FC236}">
                <a16:creationId xmlns:a16="http://schemas.microsoft.com/office/drawing/2014/main" id="{50680EE4-3A44-3245-B79E-E39016E2A770}"/>
              </a:ext>
            </a:extLst>
          </p:cNvPr>
          <p:cNvPicPr>
            <a:picLocks noChangeAspect="1"/>
          </p:cNvPicPr>
          <p:nvPr/>
        </p:nvPicPr>
        <p:blipFill>
          <a:blip r:embed="rId2"/>
          <a:stretch>
            <a:fillRect/>
          </a:stretch>
        </p:blipFill>
        <p:spPr>
          <a:xfrm>
            <a:off x="711868" y="1512276"/>
            <a:ext cx="7720263" cy="4846960"/>
          </a:xfrm>
          <a:prstGeom prst="rect">
            <a:avLst/>
          </a:prstGeom>
        </p:spPr>
      </p:pic>
    </p:spTree>
    <p:extLst>
      <p:ext uri="{BB962C8B-B14F-4D97-AF65-F5344CB8AC3E}">
        <p14:creationId xmlns:p14="http://schemas.microsoft.com/office/powerpoint/2010/main" val="17289863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D7A5F28-47D9-7B44-980A-969E54C4A89E}"/>
              </a:ext>
            </a:extLst>
          </p:cNvPr>
          <p:cNvSpPr txBox="1"/>
          <p:nvPr/>
        </p:nvSpPr>
        <p:spPr>
          <a:xfrm>
            <a:off x="1289537" y="963089"/>
            <a:ext cx="6701071" cy="369332"/>
          </a:xfrm>
          <a:prstGeom prst="rect">
            <a:avLst/>
          </a:prstGeom>
          <a:noFill/>
        </p:spPr>
        <p:txBody>
          <a:bodyPr wrap="square" rtlCol="0">
            <a:spAutoFit/>
          </a:bodyPr>
          <a:lstStyle/>
          <a:p>
            <a:pPr algn="ctr"/>
            <a:r>
              <a:rPr lang="en-US" dirty="0"/>
              <a:t>TARGET COUNT VARIATION: SOURCE TYPE</a:t>
            </a:r>
          </a:p>
        </p:txBody>
      </p:sp>
      <p:pic>
        <p:nvPicPr>
          <p:cNvPr id="11" name="Picture 10">
            <a:extLst>
              <a:ext uri="{FF2B5EF4-FFF2-40B4-BE49-F238E27FC236}">
                <a16:creationId xmlns:a16="http://schemas.microsoft.com/office/drawing/2014/main" id="{F4B7061D-4655-AE43-9DF3-FB3E60748D9E}"/>
              </a:ext>
            </a:extLst>
          </p:cNvPr>
          <p:cNvPicPr>
            <a:picLocks noChangeAspect="1"/>
          </p:cNvPicPr>
          <p:nvPr/>
        </p:nvPicPr>
        <p:blipFill>
          <a:blip r:embed="rId2"/>
          <a:stretch>
            <a:fillRect/>
          </a:stretch>
        </p:blipFill>
        <p:spPr>
          <a:xfrm>
            <a:off x="851842" y="1332421"/>
            <a:ext cx="7740316" cy="5006034"/>
          </a:xfrm>
          <a:prstGeom prst="rect">
            <a:avLst/>
          </a:prstGeom>
        </p:spPr>
      </p:pic>
    </p:spTree>
    <p:extLst>
      <p:ext uri="{BB962C8B-B14F-4D97-AF65-F5344CB8AC3E}">
        <p14:creationId xmlns:p14="http://schemas.microsoft.com/office/powerpoint/2010/main" val="24035808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AF34306F-DBC0-F548-ADDF-07B57511F522}"/>
              </a:ext>
            </a:extLst>
          </p:cNvPr>
          <p:cNvSpPr txBox="1"/>
          <p:nvPr/>
        </p:nvSpPr>
        <p:spPr>
          <a:xfrm>
            <a:off x="3031638" y="943651"/>
            <a:ext cx="3926723" cy="369332"/>
          </a:xfrm>
          <a:prstGeom prst="rect">
            <a:avLst/>
          </a:prstGeom>
          <a:noFill/>
        </p:spPr>
        <p:txBody>
          <a:bodyPr wrap="square" rtlCol="0">
            <a:spAutoFit/>
          </a:bodyPr>
          <a:lstStyle/>
          <a:p>
            <a:r>
              <a:rPr lang="en-US" dirty="0"/>
              <a:t>TARGET COUNT VARIATION: AGE</a:t>
            </a:r>
            <a:endParaRPr lang="en-US" b="1" dirty="0"/>
          </a:p>
        </p:txBody>
      </p:sp>
      <p:pic>
        <p:nvPicPr>
          <p:cNvPr id="4" name="Picture 3">
            <a:extLst>
              <a:ext uri="{FF2B5EF4-FFF2-40B4-BE49-F238E27FC236}">
                <a16:creationId xmlns:a16="http://schemas.microsoft.com/office/drawing/2014/main" id="{6BDAE7F0-10D0-6A41-9429-16794AC109FC}"/>
              </a:ext>
            </a:extLst>
          </p:cNvPr>
          <p:cNvPicPr>
            <a:picLocks noChangeAspect="1"/>
          </p:cNvPicPr>
          <p:nvPr/>
        </p:nvPicPr>
        <p:blipFill>
          <a:blip r:embed="rId2"/>
          <a:stretch>
            <a:fillRect/>
          </a:stretch>
        </p:blipFill>
        <p:spPr>
          <a:xfrm>
            <a:off x="1019120" y="1312983"/>
            <a:ext cx="7168916" cy="4994300"/>
          </a:xfrm>
          <a:prstGeom prst="rect">
            <a:avLst/>
          </a:prstGeom>
        </p:spPr>
      </p:pic>
    </p:spTree>
    <p:extLst>
      <p:ext uri="{BB962C8B-B14F-4D97-AF65-F5344CB8AC3E}">
        <p14:creationId xmlns:p14="http://schemas.microsoft.com/office/powerpoint/2010/main" val="782153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BB818591-7217-E740-9973-79942A03C788}"/>
              </a:ext>
            </a:extLst>
          </p:cNvPr>
          <p:cNvSpPr txBox="1"/>
          <p:nvPr/>
        </p:nvSpPr>
        <p:spPr>
          <a:xfrm>
            <a:off x="2704833" y="1093121"/>
            <a:ext cx="4149970" cy="369332"/>
          </a:xfrm>
          <a:prstGeom prst="rect">
            <a:avLst/>
          </a:prstGeom>
          <a:noFill/>
        </p:spPr>
        <p:txBody>
          <a:bodyPr wrap="square" rtlCol="0">
            <a:spAutoFit/>
          </a:bodyPr>
          <a:lstStyle/>
          <a:p>
            <a:pPr algn="ctr"/>
            <a:r>
              <a:rPr lang="en-US" dirty="0"/>
              <a:t>TARGET COUNT VARIATION: AGE</a:t>
            </a:r>
          </a:p>
        </p:txBody>
      </p:sp>
      <p:pic>
        <p:nvPicPr>
          <p:cNvPr id="5" name="Picture 4">
            <a:extLst>
              <a:ext uri="{FF2B5EF4-FFF2-40B4-BE49-F238E27FC236}">
                <a16:creationId xmlns:a16="http://schemas.microsoft.com/office/drawing/2014/main" id="{5F9E7E60-09BE-9B4C-A6EB-D19762198070}"/>
              </a:ext>
            </a:extLst>
          </p:cNvPr>
          <p:cNvPicPr>
            <a:picLocks noChangeAspect="1"/>
          </p:cNvPicPr>
          <p:nvPr/>
        </p:nvPicPr>
        <p:blipFill>
          <a:blip r:embed="rId2"/>
          <a:stretch>
            <a:fillRect/>
          </a:stretch>
        </p:blipFill>
        <p:spPr>
          <a:xfrm>
            <a:off x="1019120" y="1462454"/>
            <a:ext cx="7436258" cy="4876002"/>
          </a:xfrm>
          <a:prstGeom prst="rect">
            <a:avLst/>
          </a:prstGeom>
        </p:spPr>
      </p:pic>
    </p:spTree>
    <p:extLst>
      <p:ext uri="{BB962C8B-B14F-4D97-AF65-F5344CB8AC3E}">
        <p14:creationId xmlns:p14="http://schemas.microsoft.com/office/powerpoint/2010/main" val="20510143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55FA693-EC53-AE42-8056-EE4ADF0CDFA0}"/>
              </a:ext>
            </a:extLst>
          </p:cNvPr>
          <p:cNvPicPr>
            <a:picLocks noChangeAspect="1"/>
          </p:cNvPicPr>
          <p:nvPr/>
        </p:nvPicPr>
        <p:blipFill>
          <a:blip r:embed="rId2"/>
          <a:stretch>
            <a:fillRect/>
          </a:stretch>
        </p:blipFill>
        <p:spPr>
          <a:xfrm>
            <a:off x="1073627" y="1496290"/>
            <a:ext cx="7370462" cy="4800601"/>
          </a:xfrm>
          <a:prstGeom prst="rect">
            <a:avLst/>
          </a:prstGeom>
        </p:spPr>
      </p:pic>
      <p:sp>
        <p:nvSpPr>
          <p:cNvPr id="6" name="TextBox 5">
            <a:extLst>
              <a:ext uri="{FF2B5EF4-FFF2-40B4-BE49-F238E27FC236}">
                <a16:creationId xmlns:a16="http://schemas.microsoft.com/office/drawing/2014/main" id="{EDEF3203-FC40-1445-8C0D-EA542A4A95DF}"/>
              </a:ext>
            </a:extLst>
          </p:cNvPr>
          <p:cNvSpPr txBox="1"/>
          <p:nvPr/>
        </p:nvSpPr>
        <p:spPr>
          <a:xfrm>
            <a:off x="2199097" y="1126958"/>
            <a:ext cx="5119521" cy="369332"/>
          </a:xfrm>
          <a:prstGeom prst="rect">
            <a:avLst/>
          </a:prstGeom>
          <a:noFill/>
        </p:spPr>
        <p:txBody>
          <a:bodyPr wrap="square" rtlCol="0">
            <a:spAutoFit/>
          </a:bodyPr>
          <a:lstStyle/>
          <a:p>
            <a:pPr algn="ctr"/>
            <a:r>
              <a:rPr lang="en-US" dirty="0"/>
              <a:t>TARGET COUNT VARIATION: IMMORTALS</a:t>
            </a:r>
          </a:p>
        </p:txBody>
      </p:sp>
    </p:spTree>
    <p:extLst>
      <p:ext uri="{BB962C8B-B14F-4D97-AF65-F5344CB8AC3E}">
        <p14:creationId xmlns:p14="http://schemas.microsoft.com/office/powerpoint/2010/main" val="16708731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65CFBEA-9FC8-7643-82DC-F03C660CCCDF}"/>
              </a:ext>
            </a:extLst>
          </p:cNvPr>
          <p:cNvPicPr>
            <a:picLocks noChangeAspect="1"/>
          </p:cNvPicPr>
          <p:nvPr/>
        </p:nvPicPr>
        <p:blipFill>
          <a:blip r:embed="rId2"/>
          <a:stretch>
            <a:fillRect/>
          </a:stretch>
        </p:blipFill>
        <p:spPr>
          <a:xfrm>
            <a:off x="1073627" y="1465118"/>
            <a:ext cx="7370462" cy="4966855"/>
          </a:xfrm>
          <a:prstGeom prst="rect">
            <a:avLst/>
          </a:prstGeom>
        </p:spPr>
      </p:pic>
      <p:sp>
        <p:nvSpPr>
          <p:cNvPr id="6" name="TextBox 5">
            <a:extLst>
              <a:ext uri="{FF2B5EF4-FFF2-40B4-BE49-F238E27FC236}">
                <a16:creationId xmlns:a16="http://schemas.microsoft.com/office/drawing/2014/main" id="{662570F1-2E71-7B4D-9CF5-B5FBB8966A9E}"/>
              </a:ext>
            </a:extLst>
          </p:cNvPr>
          <p:cNvSpPr txBox="1"/>
          <p:nvPr/>
        </p:nvSpPr>
        <p:spPr>
          <a:xfrm>
            <a:off x="2628899" y="1095786"/>
            <a:ext cx="4291445" cy="369332"/>
          </a:xfrm>
          <a:prstGeom prst="rect">
            <a:avLst/>
          </a:prstGeom>
          <a:noFill/>
        </p:spPr>
        <p:txBody>
          <a:bodyPr wrap="square" rtlCol="0">
            <a:spAutoFit/>
          </a:bodyPr>
          <a:lstStyle/>
          <a:p>
            <a:pPr algn="ctr"/>
            <a:r>
              <a:rPr lang="en-US" dirty="0"/>
              <a:t>OLD SONG VARIATION: SONG YEAR</a:t>
            </a:r>
          </a:p>
        </p:txBody>
      </p:sp>
    </p:spTree>
    <p:extLst>
      <p:ext uri="{BB962C8B-B14F-4D97-AF65-F5344CB8AC3E}">
        <p14:creationId xmlns:p14="http://schemas.microsoft.com/office/powerpoint/2010/main" val="4854163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939BFF5-8273-1544-828D-C01D6903F9BA}"/>
              </a:ext>
            </a:extLst>
          </p:cNvPr>
          <p:cNvPicPr>
            <a:picLocks noChangeAspect="1"/>
          </p:cNvPicPr>
          <p:nvPr/>
        </p:nvPicPr>
        <p:blipFill>
          <a:blip r:embed="rId2"/>
          <a:stretch>
            <a:fillRect/>
          </a:stretch>
        </p:blipFill>
        <p:spPr>
          <a:xfrm>
            <a:off x="722489" y="1452062"/>
            <a:ext cx="7800622" cy="4914871"/>
          </a:xfrm>
          <a:prstGeom prst="rect">
            <a:avLst/>
          </a:prstGeom>
        </p:spPr>
      </p:pic>
      <p:sp>
        <p:nvSpPr>
          <p:cNvPr id="6" name="TextBox 5">
            <a:extLst>
              <a:ext uri="{FF2B5EF4-FFF2-40B4-BE49-F238E27FC236}">
                <a16:creationId xmlns:a16="http://schemas.microsoft.com/office/drawing/2014/main" id="{A9E363FE-573D-CA44-8F44-C93A0C7CEA35}"/>
              </a:ext>
            </a:extLst>
          </p:cNvPr>
          <p:cNvSpPr txBox="1"/>
          <p:nvPr/>
        </p:nvSpPr>
        <p:spPr>
          <a:xfrm>
            <a:off x="2833511" y="1082730"/>
            <a:ext cx="4253740" cy="369332"/>
          </a:xfrm>
          <a:prstGeom prst="rect">
            <a:avLst/>
          </a:prstGeom>
          <a:noFill/>
        </p:spPr>
        <p:txBody>
          <a:bodyPr wrap="square" rtlCol="0">
            <a:spAutoFit/>
          </a:bodyPr>
          <a:lstStyle/>
          <a:p>
            <a:pPr algn="ctr"/>
            <a:r>
              <a:rPr lang="en-US" dirty="0"/>
              <a:t>NEW SONG VARIATION: SONG YEAR</a:t>
            </a:r>
          </a:p>
        </p:txBody>
      </p:sp>
    </p:spTree>
    <p:extLst>
      <p:ext uri="{BB962C8B-B14F-4D97-AF65-F5344CB8AC3E}">
        <p14:creationId xmlns:p14="http://schemas.microsoft.com/office/powerpoint/2010/main" val="22958986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51C4462-2673-5E4D-BD21-861B4FD45B93}"/>
              </a:ext>
            </a:extLst>
          </p:cNvPr>
          <p:cNvPicPr>
            <a:picLocks noChangeAspect="1"/>
          </p:cNvPicPr>
          <p:nvPr/>
        </p:nvPicPr>
        <p:blipFill>
          <a:blip r:embed="rId2"/>
          <a:stretch>
            <a:fillRect/>
          </a:stretch>
        </p:blipFill>
        <p:spPr>
          <a:xfrm>
            <a:off x="430645" y="2208645"/>
            <a:ext cx="4234873" cy="3433618"/>
          </a:xfrm>
          <a:prstGeom prst="rect">
            <a:avLst/>
          </a:prstGeom>
        </p:spPr>
      </p:pic>
      <p:pic>
        <p:nvPicPr>
          <p:cNvPr id="11" name="Picture 10">
            <a:extLst>
              <a:ext uri="{FF2B5EF4-FFF2-40B4-BE49-F238E27FC236}">
                <a16:creationId xmlns:a16="http://schemas.microsoft.com/office/drawing/2014/main" id="{C6190C50-F38B-0449-96AA-81D0C2CCA0D1}"/>
              </a:ext>
            </a:extLst>
          </p:cNvPr>
          <p:cNvPicPr>
            <a:picLocks noChangeAspect="1"/>
          </p:cNvPicPr>
          <p:nvPr/>
        </p:nvPicPr>
        <p:blipFill>
          <a:blip r:embed="rId3"/>
          <a:stretch>
            <a:fillRect/>
          </a:stretch>
        </p:blipFill>
        <p:spPr>
          <a:xfrm>
            <a:off x="4738254" y="1790122"/>
            <a:ext cx="4131000" cy="4270663"/>
          </a:xfrm>
          <a:prstGeom prst="rect">
            <a:avLst/>
          </a:prstGeom>
        </p:spPr>
      </p:pic>
      <p:sp>
        <p:nvSpPr>
          <p:cNvPr id="12" name="TextBox 11">
            <a:extLst>
              <a:ext uri="{FF2B5EF4-FFF2-40B4-BE49-F238E27FC236}">
                <a16:creationId xmlns:a16="http://schemas.microsoft.com/office/drawing/2014/main" id="{8A3528DF-B4AA-4E40-885F-9B7CE65A0405}"/>
              </a:ext>
            </a:extLst>
          </p:cNvPr>
          <p:cNvSpPr txBox="1"/>
          <p:nvPr/>
        </p:nvSpPr>
        <p:spPr>
          <a:xfrm>
            <a:off x="1570691" y="1688437"/>
            <a:ext cx="1954780" cy="369332"/>
          </a:xfrm>
          <a:prstGeom prst="rect">
            <a:avLst/>
          </a:prstGeom>
          <a:noFill/>
        </p:spPr>
        <p:txBody>
          <a:bodyPr wrap="square" rtlCol="0">
            <a:spAutoFit/>
          </a:bodyPr>
          <a:lstStyle/>
          <a:p>
            <a:pPr algn="ctr"/>
            <a:r>
              <a:rPr lang="en-US" dirty="0"/>
              <a:t>GENDER RATIO</a:t>
            </a:r>
          </a:p>
        </p:txBody>
      </p:sp>
      <p:sp>
        <p:nvSpPr>
          <p:cNvPr id="13" name="TextBox 12">
            <a:extLst>
              <a:ext uri="{FF2B5EF4-FFF2-40B4-BE49-F238E27FC236}">
                <a16:creationId xmlns:a16="http://schemas.microsoft.com/office/drawing/2014/main" id="{E6F1CE39-E084-0C4F-B6A4-AA231F0421CB}"/>
              </a:ext>
            </a:extLst>
          </p:cNvPr>
          <p:cNvSpPr txBox="1"/>
          <p:nvPr/>
        </p:nvSpPr>
        <p:spPr>
          <a:xfrm>
            <a:off x="4883727" y="1143791"/>
            <a:ext cx="4260273" cy="646331"/>
          </a:xfrm>
          <a:prstGeom prst="rect">
            <a:avLst/>
          </a:prstGeom>
          <a:noFill/>
        </p:spPr>
        <p:txBody>
          <a:bodyPr wrap="square" rtlCol="0">
            <a:spAutoFit/>
          </a:bodyPr>
          <a:lstStyle/>
          <a:p>
            <a:pPr algn="ctr"/>
            <a:r>
              <a:rPr lang="en-US" dirty="0"/>
              <a:t>TARGET COUNT VARIATION: GENDER</a:t>
            </a:r>
          </a:p>
        </p:txBody>
      </p:sp>
    </p:spTree>
    <p:extLst>
      <p:ext uri="{BB962C8B-B14F-4D97-AF65-F5344CB8AC3E}">
        <p14:creationId xmlns:p14="http://schemas.microsoft.com/office/powerpoint/2010/main" val="28286889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579160E2-D189-A44F-893A-3E73F3C953FC}"/>
              </a:ext>
            </a:extLst>
          </p:cNvPr>
          <p:cNvPicPr>
            <a:picLocks noGrp="1" noChangeAspect="1"/>
          </p:cNvPicPr>
          <p:nvPr>
            <p:ph sz="quarter" idx="10"/>
          </p:nvPr>
        </p:nvPicPr>
        <p:blipFill>
          <a:blip r:embed="rId2"/>
          <a:stretch>
            <a:fillRect/>
          </a:stretch>
        </p:blipFill>
        <p:spPr>
          <a:xfrm>
            <a:off x="820882" y="1704109"/>
            <a:ext cx="7803573" cy="4478482"/>
          </a:xfrm>
        </p:spPr>
      </p:pic>
      <p:sp>
        <p:nvSpPr>
          <p:cNvPr id="6" name="TextBox 5">
            <a:extLst>
              <a:ext uri="{FF2B5EF4-FFF2-40B4-BE49-F238E27FC236}">
                <a16:creationId xmlns:a16="http://schemas.microsoft.com/office/drawing/2014/main" id="{D93DA7E6-7DD2-E14A-8186-18A8D5A4E4DF}"/>
              </a:ext>
            </a:extLst>
          </p:cNvPr>
          <p:cNvSpPr txBox="1"/>
          <p:nvPr/>
        </p:nvSpPr>
        <p:spPr>
          <a:xfrm>
            <a:off x="1484734" y="1334777"/>
            <a:ext cx="6475867" cy="369332"/>
          </a:xfrm>
          <a:prstGeom prst="rect">
            <a:avLst/>
          </a:prstGeom>
          <a:noFill/>
        </p:spPr>
        <p:txBody>
          <a:bodyPr wrap="square" rtlCol="0">
            <a:spAutoFit/>
          </a:bodyPr>
          <a:lstStyle/>
          <a:p>
            <a:pPr algn="ctr"/>
            <a:r>
              <a:rPr lang="en-US" dirty="0"/>
              <a:t>SONGS PLAYED REPEATEDLY BASED ON POPULARITY</a:t>
            </a:r>
          </a:p>
        </p:txBody>
      </p:sp>
    </p:spTree>
    <p:extLst>
      <p:ext uri="{BB962C8B-B14F-4D97-AF65-F5344CB8AC3E}">
        <p14:creationId xmlns:p14="http://schemas.microsoft.com/office/powerpoint/2010/main" val="33590313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0686423-8B89-2147-A1EB-05F35FD70E49}"/>
              </a:ext>
            </a:extLst>
          </p:cNvPr>
          <p:cNvPicPr>
            <a:picLocks noChangeAspect="1"/>
          </p:cNvPicPr>
          <p:nvPr/>
        </p:nvPicPr>
        <p:blipFill>
          <a:blip r:embed="rId2"/>
          <a:stretch>
            <a:fillRect/>
          </a:stretch>
        </p:blipFill>
        <p:spPr>
          <a:xfrm>
            <a:off x="609599" y="1537855"/>
            <a:ext cx="7936089" cy="4655127"/>
          </a:xfrm>
          <a:prstGeom prst="rect">
            <a:avLst/>
          </a:prstGeom>
        </p:spPr>
      </p:pic>
      <p:sp>
        <p:nvSpPr>
          <p:cNvPr id="6" name="TextBox 5">
            <a:extLst>
              <a:ext uri="{FF2B5EF4-FFF2-40B4-BE49-F238E27FC236}">
                <a16:creationId xmlns:a16="http://schemas.microsoft.com/office/drawing/2014/main" id="{BA031379-A6F5-3D45-A54C-A120420EC2B8}"/>
              </a:ext>
            </a:extLst>
          </p:cNvPr>
          <p:cNvSpPr txBox="1"/>
          <p:nvPr/>
        </p:nvSpPr>
        <p:spPr>
          <a:xfrm>
            <a:off x="2373104" y="1168523"/>
            <a:ext cx="5119521" cy="369332"/>
          </a:xfrm>
          <a:prstGeom prst="rect">
            <a:avLst/>
          </a:prstGeom>
          <a:noFill/>
        </p:spPr>
        <p:txBody>
          <a:bodyPr wrap="square" rtlCol="0">
            <a:spAutoFit/>
          </a:bodyPr>
          <a:lstStyle/>
          <a:p>
            <a:pPr algn="ctr"/>
            <a:r>
              <a:rPr lang="en-US" dirty="0"/>
              <a:t>TARGET COUNT VARIATION: LANGUAGE</a:t>
            </a:r>
          </a:p>
        </p:txBody>
      </p:sp>
    </p:spTree>
    <p:extLst>
      <p:ext uri="{BB962C8B-B14F-4D97-AF65-F5344CB8AC3E}">
        <p14:creationId xmlns:p14="http://schemas.microsoft.com/office/powerpoint/2010/main" val="31241409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93776" y="857616"/>
            <a:ext cx="2390100" cy="853952"/>
          </a:xfrm>
        </p:spPr>
        <p:txBody>
          <a:bodyPr/>
          <a:lstStyle/>
          <a:p>
            <a:r>
              <a:rPr lang="en-US" dirty="0">
                <a:latin typeface="Calibri" panose="020F0502020204030204" pitchFamily="34" charset="0"/>
                <a:cs typeface="Calibri" panose="020F0502020204030204" pitchFamily="34" charset="0"/>
              </a:rPr>
              <a:t>Content</a:t>
            </a:r>
          </a:p>
        </p:txBody>
      </p:sp>
      <p:sp>
        <p:nvSpPr>
          <p:cNvPr id="3" name="Subtitle 2"/>
          <p:cNvSpPr>
            <a:spLocks noGrp="1"/>
          </p:cNvSpPr>
          <p:nvPr>
            <p:ph type="subTitle" idx="1"/>
          </p:nvPr>
        </p:nvSpPr>
        <p:spPr>
          <a:xfrm>
            <a:off x="493776" y="1805352"/>
            <a:ext cx="4978908" cy="5146432"/>
          </a:xfrm>
        </p:spPr>
        <p:txBody>
          <a:bodyPr>
            <a:normAutofit fontScale="77500" lnSpcReduction="20000"/>
          </a:bodyPr>
          <a:lstStyle/>
          <a:p>
            <a:pPr marL="342900" indent="-342900">
              <a:buClr>
                <a:schemeClr val="bg2"/>
              </a:buClr>
              <a:buFont typeface="Wingdings" pitchFamily="2" charset="2"/>
              <a:buChar char="Ø"/>
            </a:pPr>
            <a:r>
              <a:rPr lang="en-US" dirty="0">
                <a:latin typeface="Calibri" panose="020F0502020204030204" pitchFamily="34" charset="0"/>
                <a:cs typeface="Calibri" panose="020F0502020204030204" pitchFamily="34" charset="0"/>
              </a:rPr>
              <a:t>Introduction</a:t>
            </a:r>
          </a:p>
          <a:p>
            <a:pPr marL="342900" indent="-342900">
              <a:buClr>
                <a:schemeClr val="bg2"/>
              </a:buClr>
              <a:buFont typeface="Wingdings" pitchFamily="2" charset="2"/>
              <a:buChar char="Ø"/>
            </a:pPr>
            <a:r>
              <a:rPr lang="en-US" dirty="0">
                <a:latin typeface="Calibri" panose="020F0502020204030204" pitchFamily="34" charset="0"/>
                <a:cs typeface="Calibri" panose="020F0502020204030204" pitchFamily="34" charset="0"/>
              </a:rPr>
              <a:t>Problem Statement</a:t>
            </a:r>
          </a:p>
          <a:p>
            <a:pPr marL="342900" indent="-342900">
              <a:buClr>
                <a:schemeClr val="bg2"/>
              </a:buClr>
              <a:buFont typeface="Wingdings" pitchFamily="2" charset="2"/>
              <a:buChar char="Ø"/>
            </a:pPr>
            <a:r>
              <a:rPr lang="en-US" dirty="0">
                <a:latin typeface="Calibri" panose="020F0502020204030204" pitchFamily="34" charset="0"/>
                <a:cs typeface="Calibri" panose="020F0502020204030204" pitchFamily="34" charset="0"/>
              </a:rPr>
              <a:t>Objective</a:t>
            </a:r>
          </a:p>
          <a:p>
            <a:pPr marL="342900" indent="-342900">
              <a:buClr>
                <a:schemeClr val="bg2"/>
              </a:buClr>
              <a:buFont typeface="Wingdings" pitchFamily="2" charset="2"/>
              <a:buChar char="Ø"/>
            </a:pPr>
            <a:r>
              <a:rPr lang="en-US" dirty="0">
                <a:latin typeface="Calibri" panose="020F0502020204030204" pitchFamily="34" charset="0"/>
                <a:cs typeface="Calibri" panose="020F0502020204030204" pitchFamily="34" charset="0"/>
              </a:rPr>
              <a:t>Data Set (Overview)</a:t>
            </a:r>
          </a:p>
          <a:p>
            <a:pPr marL="342900" indent="-342900">
              <a:buClr>
                <a:schemeClr val="bg2"/>
              </a:buClr>
              <a:buFont typeface="Wingdings" pitchFamily="2" charset="2"/>
              <a:buChar char="Ø"/>
            </a:pPr>
            <a:r>
              <a:rPr lang="en-US" dirty="0">
                <a:latin typeface="Calibri" panose="020F0502020204030204" pitchFamily="34" charset="0"/>
                <a:cs typeface="Calibri" panose="020F0502020204030204" pitchFamily="34" charset="0"/>
              </a:rPr>
              <a:t>Data Pre-Processing</a:t>
            </a:r>
          </a:p>
          <a:p>
            <a:pPr marL="342900" indent="-342900">
              <a:buClr>
                <a:schemeClr val="bg2"/>
              </a:buClr>
              <a:buFont typeface="Wingdings" pitchFamily="2" charset="2"/>
              <a:buChar char="Ø"/>
            </a:pPr>
            <a:r>
              <a:rPr lang="en-US" dirty="0">
                <a:latin typeface="Calibri" panose="020F0502020204030204" pitchFamily="34" charset="0"/>
                <a:cs typeface="Calibri" panose="020F0502020204030204" pitchFamily="34" charset="0"/>
              </a:rPr>
              <a:t>Exploratory Data Analysis</a:t>
            </a:r>
          </a:p>
          <a:p>
            <a:pPr marL="342900" indent="-342900">
              <a:buClr>
                <a:schemeClr val="bg2"/>
              </a:buClr>
              <a:buFont typeface="Wingdings" pitchFamily="2" charset="2"/>
              <a:buChar char="Ø"/>
            </a:pPr>
            <a:r>
              <a:rPr lang="en-US" dirty="0">
                <a:latin typeface="Calibri" panose="020F0502020204030204" pitchFamily="34" charset="0"/>
                <a:cs typeface="Calibri" panose="020F0502020204030204" pitchFamily="34" charset="0"/>
              </a:rPr>
              <a:t>EDA Conclusion</a:t>
            </a:r>
          </a:p>
          <a:p>
            <a:pPr marL="342900" indent="-342900">
              <a:buClr>
                <a:schemeClr val="bg2"/>
              </a:buClr>
              <a:buFont typeface="Wingdings" pitchFamily="2" charset="2"/>
              <a:buChar char="Ø"/>
            </a:pPr>
            <a:r>
              <a:rPr lang="en-US" dirty="0">
                <a:latin typeface="Calibri" panose="020F0502020204030204" pitchFamily="34" charset="0"/>
                <a:cs typeface="Calibri" panose="020F0502020204030204" pitchFamily="34" charset="0"/>
              </a:rPr>
              <a:t>Recommendation System</a:t>
            </a:r>
          </a:p>
          <a:p>
            <a:pPr marL="342900" indent="-342900">
              <a:buClr>
                <a:schemeClr val="bg2"/>
              </a:buClr>
              <a:buFont typeface="Wingdings" pitchFamily="2" charset="2"/>
              <a:buChar char="Ø"/>
            </a:pPr>
            <a:r>
              <a:rPr lang="en-US" dirty="0">
                <a:latin typeface="Calibri" panose="020F0502020204030204" pitchFamily="34" charset="0"/>
                <a:cs typeface="Calibri" panose="020F0502020204030204" pitchFamily="34" charset="0"/>
              </a:rPr>
              <a:t>User-based vs Item-based</a:t>
            </a:r>
          </a:p>
          <a:p>
            <a:pPr marL="342900" indent="-342900">
              <a:buClr>
                <a:schemeClr val="bg2"/>
              </a:buClr>
              <a:buFont typeface="Wingdings" pitchFamily="2" charset="2"/>
              <a:buChar char="Ø"/>
            </a:pPr>
            <a:r>
              <a:rPr lang="en-US" dirty="0">
                <a:latin typeface="Calibri" panose="020F0502020204030204" pitchFamily="34" charset="0"/>
                <a:cs typeface="Calibri" panose="020F0502020204030204" pitchFamily="34" charset="0"/>
              </a:rPr>
              <a:t>Item Similarity Matrix </a:t>
            </a:r>
          </a:p>
          <a:p>
            <a:pPr marL="342900" indent="-342900">
              <a:buClr>
                <a:schemeClr val="bg2"/>
              </a:buClr>
              <a:buFont typeface="Wingdings" pitchFamily="2" charset="2"/>
              <a:buChar char="Ø"/>
            </a:pPr>
            <a:r>
              <a:rPr lang="en-US" dirty="0">
                <a:latin typeface="Calibri" panose="020F0502020204030204" pitchFamily="34" charset="0"/>
                <a:cs typeface="Calibri" panose="020F0502020204030204" pitchFamily="34" charset="0"/>
              </a:rPr>
              <a:t>User Similarity Matrix </a:t>
            </a:r>
          </a:p>
          <a:p>
            <a:pPr marL="342900" indent="-342900">
              <a:buClr>
                <a:schemeClr val="bg2"/>
              </a:buClr>
              <a:buFont typeface="Wingdings" pitchFamily="2" charset="2"/>
              <a:buChar char="Ø"/>
            </a:pPr>
            <a:r>
              <a:rPr lang="en-US" dirty="0">
                <a:latin typeface="Calibri" panose="020F0502020204030204" pitchFamily="34" charset="0"/>
                <a:cs typeface="Calibri" panose="020F0502020204030204" pitchFamily="34" charset="0"/>
              </a:rPr>
              <a:t>TPR – FPR Graph</a:t>
            </a:r>
          </a:p>
          <a:p>
            <a:pPr marL="342900" indent="-342900">
              <a:buClr>
                <a:schemeClr val="bg2"/>
              </a:buClr>
              <a:buFont typeface="Wingdings" pitchFamily="2" charset="2"/>
              <a:buChar char="Ø"/>
            </a:pPr>
            <a:r>
              <a:rPr lang="en-US" dirty="0">
                <a:latin typeface="Calibri" panose="020F0502020204030204" pitchFamily="34" charset="0"/>
                <a:cs typeface="Calibri" panose="020F0502020204030204" pitchFamily="34" charset="0"/>
              </a:rPr>
              <a:t>Precision Recall Graph</a:t>
            </a:r>
          </a:p>
          <a:p>
            <a:pPr marL="342900" indent="-342900">
              <a:buClr>
                <a:schemeClr val="bg2"/>
              </a:buClr>
              <a:buFont typeface="Wingdings" pitchFamily="2" charset="2"/>
              <a:buChar char="Ø"/>
            </a:pPr>
            <a:r>
              <a:rPr lang="en-US" dirty="0">
                <a:latin typeface="Calibri" panose="020F0502020204030204" pitchFamily="34" charset="0"/>
                <a:cs typeface="Calibri" panose="020F0502020204030204" pitchFamily="34" charset="0"/>
              </a:rPr>
              <a:t>Challenges/Learnings</a:t>
            </a:r>
          </a:p>
          <a:p>
            <a:pPr marL="342900" indent="-342900">
              <a:buClr>
                <a:schemeClr val="bg2"/>
              </a:buClr>
              <a:buFont typeface="Wingdings" pitchFamily="2" charset="2"/>
              <a:buChar char="Ø"/>
            </a:pPr>
            <a:r>
              <a:rPr lang="en-US" dirty="0">
                <a:latin typeface="Calibri" panose="020F0502020204030204" pitchFamily="34" charset="0"/>
                <a:cs typeface="Calibri" panose="020F0502020204030204" pitchFamily="34" charset="0"/>
              </a:rPr>
              <a:t>In Practice</a:t>
            </a:r>
          </a:p>
          <a:p>
            <a:pPr marL="342900" indent="-342900">
              <a:buClr>
                <a:schemeClr val="bg2"/>
              </a:buClr>
              <a:buFont typeface="Wingdings" pitchFamily="2" charset="2"/>
              <a:buChar char="Ø"/>
            </a:pPr>
            <a:r>
              <a:rPr lang="en-US" dirty="0">
                <a:latin typeface="Calibri" panose="020F0502020204030204" pitchFamily="34" charset="0"/>
                <a:cs typeface="Calibri" panose="020F0502020204030204" pitchFamily="34" charset="0"/>
              </a:rPr>
              <a:t>Conclusion/Future Scope</a:t>
            </a:r>
          </a:p>
          <a:p>
            <a:pPr marL="342900" indent="-342900">
              <a:buClr>
                <a:schemeClr val="bg2"/>
              </a:buClr>
              <a:buFont typeface="Wingdings" pitchFamily="2" charset="2"/>
              <a:buChar char="Ø"/>
            </a:pPr>
            <a:r>
              <a:rPr lang="en-US" dirty="0">
                <a:latin typeface="Calibri" panose="020F0502020204030204" pitchFamily="34" charset="0"/>
                <a:cs typeface="Calibri" panose="020F0502020204030204" pitchFamily="34" charset="0"/>
              </a:rPr>
              <a:t>References</a:t>
            </a:r>
          </a:p>
          <a:p>
            <a:r>
              <a:rPr lang="en-US" dirty="0">
                <a:latin typeface="Calibri" panose="020F0502020204030204" pitchFamily="34" charset="0"/>
                <a:cs typeface="Calibri" panose="020F0502020204030204" pitchFamily="34" charset="0"/>
              </a:rPr>
              <a:t>		</a:t>
            </a:r>
          </a:p>
          <a:p>
            <a:endParaRPr 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0761857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BD5FA3A-5CB4-AD47-8116-C7B39D19E4E2}"/>
              </a:ext>
            </a:extLst>
          </p:cNvPr>
          <p:cNvPicPr>
            <a:picLocks noChangeAspect="1"/>
          </p:cNvPicPr>
          <p:nvPr/>
        </p:nvPicPr>
        <p:blipFill>
          <a:blip r:embed="rId2"/>
          <a:stretch>
            <a:fillRect/>
          </a:stretch>
        </p:blipFill>
        <p:spPr>
          <a:xfrm>
            <a:off x="640080" y="1280160"/>
            <a:ext cx="7875269" cy="5303520"/>
          </a:xfrm>
          <a:prstGeom prst="rect">
            <a:avLst/>
          </a:prstGeom>
        </p:spPr>
      </p:pic>
      <p:sp>
        <p:nvSpPr>
          <p:cNvPr id="10" name="TextBox 9">
            <a:extLst>
              <a:ext uri="{FF2B5EF4-FFF2-40B4-BE49-F238E27FC236}">
                <a16:creationId xmlns:a16="http://schemas.microsoft.com/office/drawing/2014/main" id="{0EF70559-DEA4-2344-8532-57CF4370372A}"/>
              </a:ext>
            </a:extLst>
          </p:cNvPr>
          <p:cNvSpPr txBox="1"/>
          <p:nvPr/>
        </p:nvSpPr>
        <p:spPr>
          <a:xfrm>
            <a:off x="1486450" y="910828"/>
            <a:ext cx="6609438" cy="369332"/>
          </a:xfrm>
          <a:prstGeom prst="rect">
            <a:avLst/>
          </a:prstGeom>
          <a:noFill/>
        </p:spPr>
        <p:txBody>
          <a:bodyPr wrap="none" rtlCol="0">
            <a:spAutoFit/>
          </a:bodyPr>
          <a:lstStyle/>
          <a:p>
            <a:r>
              <a:rPr lang="en-US" dirty="0"/>
              <a:t>SONG VARIATION WITH GENRES, COMPOSER &amp; LYRICIST</a:t>
            </a:r>
          </a:p>
        </p:txBody>
      </p:sp>
    </p:spTree>
    <p:extLst>
      <p:ext uri="{BB962C8B-B14F-4D97-AF65-F5344CB8AC3E}">
        <p14:creationId xmlns:p14="http://schemas.microsoft.com/office/powerpoint/2010/main" val="6447703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654F50B-BAE2-324B-B45F-36682410B7BA}"/>
              </a:ext>
            </a:extLst>
          </p:cNvPr>
          <p:cNvPicPr>
            <a:picLocks noChangeAspect="1"/>
          </p:cNvPicPr>
          <p:nvPr/>
        </p:nvPicPr>
        <p:blipFill>
          <a:blip r:embed="rId2"/>
          <a:stretch>
            <a:fillRect/>
          </a:stretch>
        </p:blipFill>
        <p:spPr>
          <a:xfrm>
            <a:off x="835378" y="1334293"/>
            <a:ext cx="7687733" cy="5222624"/>
          </a:xfrm>
          <a:prstGeom prst="rect">
            <a:avLst/>
          </a:prstGeom>
        </p:spPr>
      </p:pic>
      <p:sp>
        <p:nvSpPr>
          <p:cNvPr id="6" name="TextBox 5">
            <a:extLst>
              <a:ext uri="{FF2B5EF4-FFF2-40B4-BE49-F238E27FC236}">
                <a16:creationId xmlns:a16="http://schemas.microsoft.com/office/drawing/2014/main" id="{98309264-3D6B-D045-A78F-30C7C5D03EE4}"/>
              </a:ext>
            </a:extLst>
          </p:cNvPr>
          <p:cNvSpPr txBox="1"/>
          <p:nvPr/>
        </p:nvSpPr>
        <p:spPr>
          <a:xfrm>
            <a:off x="2743750" y="964961"/>
            <a:ext cx="4138697" cy="369332"/>
          </a:xfrm>
          <a:prstGeom prst="rect">
            <a:avLst/>
          </a:prstGeom>
          <a:noFill/>
        </p:spPr>
        <p:txBody>
          <a:bodyPr wrap="none" rtlCol="0">
            <a:spAutoFit/>
          </a:bodyPr>
          <a:lstStyle/>
          <a:p>
            <a:r>
              <a:rPr lang="en-US" dirty="0"/>
              <a:t>SONG VARIATION WITH LANGUAGE</a:t>
            </a:r>
          </a:p>
        </p:txBody>
      </p:sp>
    </p:spTree>
    <p:extLst>
      <p:ext uri="{BB962C8B-B14F-4D97-AF65-F5344CB8AC3E}">
        <p14:creationId xmlns:p14="http://schemas.microsoft.com/office/powerpoint/2010/main" val="13563642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3A7B505-7ADF-CE4E-88AA-BF8C96D1C289}"/>
              </a:ext>
            </a:extLst>
          </p:cNvPr>
          <p:cNvPicPr>
            <a:picLocks noChangeAspect="1"/>
          </p:cNvPicPr>
          <p:nvPr/>
        </p:nvPicPr>
        <p:blipFill>
          <a:blip r:embed="rId2"/>
          <a:stretch>
            <a:fillRect/>
          </a:stretch>
        </p:blipFill>
        <p:spPr>
          <a:xfrm>
            <a:off x="702527" y="1334293"/>
            <a:ext cx="7638585" cy="5356439"/>
          </a:xfrm>
          <a:prstGeom prst="rect">
            <a:avLst/>
          </a:prstGeom>
        </p:spPr>
      </p:pic>
      <p:sp>
        <p:nvSpPr>
          <p:cNvPr id="6" name="TextBox 5">
            <a:extLst>
              <a:ext uri="{FF2B5EF4-FFF2-40B4-BE49-F238E27FC236}">
                <a16:creationId xmlns:a16="http://schemas.microsoft.com/office/drawing/2014/main" id="{233874CA-C343-CE42-9F19-35316AA5C7FB}"/>
              </a:ext>
            </a:extLst>
          </p:cNvPr>
          <p:cNvSpPr txBox="1"/>
          <p:nvPr/>
        </p:nvSpPr>
        <p:spPr>
          <a:xfrm>
            <a:off x="2743750" y="964961"/>
            <a:ext cx="4285700" cy="369332"/>
          </a:xfrm>
          <a:prstGeom prst="rect">
            <a:avLst/>
          </a:prstGeom>
          <a:noFill/>
        </p:spPr>
        <p:txBody>
          <a:bodyPr wrap="square" rtlCol="0">
            <a:spAutoFit/>
          </a:bodyPr>
          <a:lstStyle/>
          <a:p>
            <a:r>
              <a:rPr lang="en-US" dirty="0"/>
              <a:t>VARIATION WITH LANGUAGE COUNT   </a:t>
            </a:r>
          </a:p>
        </p:txBody>
      </p:sp>
    </p:spTree>
    <p:extLst>
      <p:ext uri="{BB962C8B-B14F-4D97-AF65-F5344CB8AC3E}">
        <p14:creationId xmlns:p14="http://schemas.microsoft.com/office/powerpoint/2010/main" val="37750482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pic>
        <p:nvPicPr>
          <p:cNvPr id="161" name="Google Shape;161;p30"/>
          <p:cNvPicPr preferRelativeResize="0"/>
          <p:nvPr/>
        </p:nvPicPr>
        <p:blipFill>
          <a:blip r:embed="rId3">
            <a:alphaModFix/>
          </a:blip>
          <a:stretch>
            <a:fillRect/>
          </a:stretch>
        </p:blipFill>
        <p:spPr>
          <a:xfrm>
            <a:off x="305451" y="1258784"/>
            <a:ext cx="8533096" cy="5047566"/>
          </a:xfrm>
          <a:prstGeom prst="rect">
            <a:avLst/>
          </a:prstGeom>
          <a:noFill/>
          <a:ln>
            <a:noFill/>
          </a:ln>
        </p:spPr>
      </p:pic>
      <p:sp>
        <p:nvSpPr>
          <p:cNvPr id="4" name="Google Shape;167;p31">
            <a:extLst>
              <a:ext uri="{FF2B5EF4-FFF2-40B4-BE49-F238E27FC236}">
                <a16:creationId xmlns:a16="http://schemas.microsoft.com/office/drawing/2014/main" id="{77C58B0C-41A5-8546-A99D-61A2003827A5}"/>
              </a:ext>
            </a:extLst>
          </p:cNvPr>
          <p:cNvSpPr txBox="1"/>
          <p:nvPr/>
        </p:nvSpPr>
        <p:spPr>
          <a:xfrm>
            <a:off x="3282535" y="1021019"/>
            <a:ext cx="3284520" cy="64633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dirty="0">
                <a:solidFill>
                  <a:schemeClr val="dk1"/>
                </a:solidFill>
                <a:latin typeface="Arial"/>
                <a:ea typeface="Arial"/>
                <a:cs typeface="Arial"/>
                <a:sym typeface="Arial"/>
              </a:rPr>
              <a:t>‘</a:t>
            </a:r>
            <a:r>
              <a:rPr lang="en-US" sz="1800" i="1" dirty="0">
                <a:solidFill>
                  <a:schemeClr val="dk1"/>
                </a:solidFill>
                <a:latin typeface="Arial"/>
                <a:ea typeface="Arial"/>
                <a:cs typeface="Arial"/>
                <a:sym typeface="Arial"/>
              </a:rPr>
              <a:t>LONG TAIL</a:t>
            </a:r>
            <a:r>
              <a:rPr lang="en-US" sz="1800" dirty="0">
                <a:solidFill>
                  <a:schemeClr val="dk1"/>
                </a:solidFill>
                <a:latin typeface="Arial"/>
                <a:ea typeface="Arial"/>
                <a:cs typeface="Arial"/>
                <a:sym typeface="Arial"/>
              </a:rPr>
              <a:t>’ DISTRIBUTION</a:t>
            </a:r>
            <a:endParaRPr sz="1800"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4730065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87570" y="1379415"/>
            <a:ext cx="3212122" cy="716084"/>
          </a:xfrm>
        </p:spPr>
        <p:txBody>
          <a:bodyPr>
            <a:normAutofit/>
          </a:bodyPr>
          <a:lstStyle/>
          <a:p>
            <a:r>
              <a:rPr lang="en-US" sz="3200" dirty="0">
                <a:latin typeface="Calibri" panose="020F0502020204030204" pitchFamily="34" charset="0"/>
                <a:cs typeface="Calibri" panose="020F0502020204030204" pitchFamily="34" charset="0"/>
              </a:rPr>
              <a:t>EDA CONCLUSION</a:t>
            </a:r>
          </a:p>
        </p:txBody>
      </p:sp>
      <p:sp>
        <p:nvSpPr>
          <p:cNvPr id="2" name="TextBox 1">
            <a:extLst>
              <a:ext uri="{FF2B5EF4-FFF2-40B4-BE49-F238E27FC236}">
                <a16:creationId xmlns:a16="http://schemas.microsoft.com/office/drawing/2014/main" id="{49139DE0-4232-B540-9118-8659E4334924}"/>
              </a:ext>
            </a:extLst>
          </p:cNvPr>
          <p:cNvSpPr txBox="1"/>
          <p:nvPr/>
        </p:nvSpPr>
        <p:spPr>
          <a:xfrm>
            <a:off x="187570" y="2212729"/>
            <a:ext cx="8639908" cy="3293209"/>
          </a:xfrm>
          <a:prstGeom prst="rect">
            <a:avLst/>
          </a:prstGeom>
          <a:noFill/>
        </p:spPr>
        <p:txBody>
          <a:bodyPr wrap="square" rtlCol="0">
            <a:spAutoFit/>
          </a:bodyPr>
          <a:lstStyle/>
          <a:p>
            <a:r>
              <a:rPr lang="en-US" sz="1600" u="sng" dirty="0">
                <a:solidFill>
                  <a:schemeClr val="tx1">
                    <a:lumMod val="50000"/>
                  </a:schemeClr>
                </a:solidFill>
                <a:latin typeface="Calibri" panose="020F0502020204030204" pitchFamily="34" charset="0"/>
                <a:cs typeface="Calibri" panose="020F0502020204030204" pitchFamily="34" charset="0"/>
              </a:rPr>
              <a:t>USEFUL FEATURES</a:t>
            </a:r>
            <a:r>
              <a:rPr lang="en-US" sz="1600" dirty="0">
                <a:solidFill>
                  <a:schemeClr val="tx1">
                    <a:lumMod val="50000"/>
                  </a:schemeClr>
                </a:solidFill>
                <a:latin typeface="Calibri" panose="020F0502020204030204" pitchFamily="34" charset="0"/>
                <a:cs typeface="Calibri" panose="020F0502020204030204" pitchFamily="34" charset="0"/>
              </a:rPr>
              <a:t>:</a:t>
            </a:r>
            <a:br>
              <a:rPr lang="en-US" sz="1600" u="sng" dirty="0">
                <a:solidFill>
                  <a:schemeClr val="tx1">
                    <a:lumMod val="50000"/>
                  </a:schemeClr>
                </a:solidFill>
                <a:latin typeface="Calibri" panose="020F0502020204030204" pitchFamily="34" charset="0"/>
                <a:cs typeface="Calibri" panose="020F0502020204030204" pitchFamily="34" charset="0"/>
              </a:rPr>
            </a:br>
            <a:r>
              <a:rPr lang="en-US" sz="1600" dirty="0">
                <a:solidFill>
                  <a:schemeClr val="tx1">
                    <a:lumMod val="50000"/>
                  </a:schemeClr>
                </a:solidFill>
                <a:latin typeface="Calibri" panose="020F0502020204030204" pitchFamily="34" charset="0"/>
                <a:cs typeface="Calibri" panose="020F0502020204030204" pitchFamily="34" charset="0"/>
              </a:rPr>
              <a:t>1. Number of genres a song has.</a:t>
            </a:r>
          </a:p>
          <a:p>
            <a:r>
              <a:rPr lang="en-US" sz="1600" dirty="0">
                <a:solidFill>
                  <a:schemeClr val="tx1">
                    <a:lumMod val="50000"/>
                  </a:schemeClr>
                </a:solidFill>
                <a:latin typeface="Calibri" panose="020F0502020204030204" pitchFamily="34" charset="0"/>
                <a:cs typeface="Calibri" panose="020F0502020204030204" pitchFamily="34" charset="0"/>
              </a:rPr>
              <a:t>2. Number of composers and lyricists a song has. </a:t>
            </a:r>
          </a:p>
          <a:p>
            <a:r>
              <a:rPr lang="en-US" sz="1600" dirty="0">
                <a:solidFill>
                  <a:schemeClr val="tx1">
                    <a:lumMod val="50000"/>
                  </a:schemeClr>
                </a:solidFill>
                <a:latin typeface="Calibri" panose="020F0502020204030204" pitchFamily="34" charset="0"/>
                <a:cs typeface="Calibri" panose="020F0502020204030204" pitchFamily="34" charset="0"/>
              </a:rPr>
              <a:t>3. Number of plays a song has.</a:t>
            </a:r>
          </a:p>
          <a:p>
            <a:r>
              <a:rPr lang="en-US" sz="1600" dirty="0">
                <a:solidFill>
                  <a:schemeClr val="tx1">
                    <a:lumMod val="50000"/>
                  </a:schemeClr>
                </a:solidFill>
                <a:latin typeface="Calibri" panose="020F0502020204030204" pitchFamily="34" charset="0"/>
                <a:cs typeface="Calibri" panose="020F0502020204030204" pitchFamily="34" charset="0"/>
              </a:rPr>
              <a:t>4. The songs language.</a:t>
            </a:r>
          </a:p>
          <a:p>
            <a:r>
              <a:rPr lang="en-US" sz="1600" dirty="0">
                <a:solidFill>
                  <a:schemeClr val="tx1">
                    <a:lumMod val="50000"/>
                  </a:schemeClr>
                </a:solidFill>
                <a:latin typeface="Calibri" panose="020F0502020204030204" pitchFamily="34" charset="0"/>
                <a:cs typeface="Calibri" panose="020F0502020204030204" pitchFamily="34" charset="0"/>
              </a:rPr>
              <a:t>5. The number of languages an artist sings in.</a:t>
            </a:r>
          </a:p>
          <a:p>
            <a:r>
              <a:rPr lang="en-US" sz="1600" dirty="0">
                <a:solidFill>
                  <a:schemeClr val="tx1">
                    <a:lumMod val="50000"/>
                  </a:schemeClr>
                </a:solidFill>
                <a:latin typeface="Calibri" panose="020F0502020204030204" pitchFamily="34" charset="0"/>
                <a:cs typeface="Calibri" panose="020F0502020204030204" pitchFamily="34" charset="0"/>
              </a:rPr>
              <a:t>6. The song's length.</a:t>
            </a:r>
          </a:p>
          <a:p>
            <a:endParaRPr lang="en-US" sz="1600" dirty="0">
              <a:solidFill>
                <a:schemeClr val="tx1">
                  <a:lumMod val="50000"/>
                </a:schemeClr>
              </a:solidFill>
              <a:latin typeface="Calibri" panose="020F0502020204030204" pitchFamily="34" charset="0"/>
              <a:cs typeface="Calibri" panose="020F0502020204030204" pitchFamily="34" charset="0"/>
            </a:endParaRPr>
          </a:p>
          <a:p>
            <a:r>
              <a:rPr lang="en-US" sz="1600" u="sng" dirty="0">
                <a:solidFill>
                  <a:schemeClr val="tx1">
                    <a:lumMod val="50000"/>
                  </a:schemeClr>
                </a:solidFill>
                <a:latin typeface="Calibri" panose="020F0502020204030204" pitchFamily="34" charset="0"/>
                <a:cs typeface="Calibri" panose="020F0502020204030204" pitchFamily="34" charset="0"/>
              </a:rPr>
              <a:t>INFERENCE</a:t>
            </a:r>
            <a:r>
              <a:rPr lang="en-US" sz="1600" dirty="0">
                <a:solidFill>
                  <a:schemeClr val="tx1">
                    <a:lumMod val="50000"/>
                  </a:schemeClr>
                </a:solidFill>
                <a:latin typeface="Calibri" panose="020F0502020204030204" pitchFamily="34" charset="0"/>
                <a:cs typeface="Calibri" panose="020F0502020204030204" pitchFamily="34" charset="0"/>
              </a:rPr>
              <a:t>:</a:t>
            </a:r>
          </a:p>
          <a:p>
            <a:r>
              <a:rPr lang="en-US" sz="1600" dirty="0">
                <a:solidFill>
                  <a:schemeClr val="tx1">
                    <a:lumMod val="50000"/>
                  </a:schemeClr>
                </a:solidFill>
                <a:latin typeface="Calibri" panose="020F0502020204030204" pitchFamily="34" charset="0"/>
                <a:cs typeface="Calibri" panose="020F0502020204030204" pitchFamily="34" charset="0"/>
              </a:rPr>
              <a:t>	A ‘</a:t>
            </a:r>
            <a:r>
              <a:rPr lang="en-US" sz="1600" b="1" i="1" dirty="0">
                <a:solidFill>
                  <a:schemeClr val="tx1">
                    <a:lumMod val="50000"/>
                  </a:schemeClr>
                </a:solidFill>
                <a:latin typeface="Calibri" panose="020F0502020204030204" pitchFamily="34" charset="0"/>
                <a:cs typeface="Calibri" panose="020F0502020204030204" pitchFamily="34" charset="0"/>
              </a:rPr>
              <a:t>noisy</a:t>
            </a:r>
            <a:r>
              <a:rPr lang="en-US" sz="1600" dirty="0">
                <a:solidFill>
                  <a:schemeClr val="tx1">
                    <a:lumMod val="50000"/>
                  </a:schemeClr>
                </a:solidFill>
                <a:latin typeface="Calibri" panose="020F0502020204030204" pitchFamily="34" charset="0"/>
                <a:cs typeface="Calibri" panose="020F0502020204030204" pitchFamily="34" charset="0"/>
              </a:rPr>
              <a:t>’ correlation exists between number of songs played and chance of repeated listening. This could be due to a not very large amount of songs with a specific (large) number of plays.</a:t>
            </a:r>
          </a:p>
          <a:p>
            <a:pPr marL="342900" indent="-342900">
              <a:buAutoNum type="arabicPeriod"/>
            </a:pPr>
            <a:endParaRPr lang="en-US" sz="1600" dirty="0">
              <a:solidFill>
                <a:schemeClr val="tx1">
                  <a:lumMod val="50000"/>
                </a:schemeClr>
              </a:solidFill>
              <a:latin typeface="Calibri" panose="020F0502020204030204" pitchFamily="34" charset="0"/>
              <a:cs typeface="Calibri" panose="020F0502020204030204" pitchFamily="34" charset="0"/>
            </a:endParaRPr>
          </a:p>
          <a:p>
            <a:pPr marL="342900" indent="-342900">
              <a:buAutoNum type="arabicPeriod"/>
            </a:pPr>
            <a:endParaRPr lang="en-US" sz="1600" dirty="0">
              <a:solidFill>
                <a:schemeClr val="tx1">
                  <a:lumMod val="50000"/>
                </a:scheme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0769860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3">
            <a:extLst>
              <a:ext uri="{FF2B5EF4-FFF2-40B4-BE49-F238E27FC236}">
                <a16:creationId xmlns:a16="http://schemas.microsoft.com/office/drawing/2014/main" id="{00C06F87-346D-A249-B379-04DB3FBBD0EA}"/>
              </a:ext>
            </a:extLst>
          </p:cNvPr>
          <p:cNvSpPr>
            <a:spLocks noGrp="1"/>
          </p:cNvSpPr>
          <p:nvPr>
            <p:ph type="title"/>
          </p:nvPr>
        </p:nvSpPr>
        <p:spPr>
          <a:xfrm>
            <a:off x="276780" y="911994"/>
            <a:ext cx="4763572" cy="716084"/>
          </a:xfrm>
        </p:spPr>
        <p:txBody>
          <a:bodyPr>
            <a:normAutofit fontScale="90000"/>
          </a:bodyPr>
          <a:lstStyle/>
          <a:p>
            <a:r>
              <a:rPr lang="en-US" sz="3200" dirty="0">
                <a:latin typeface="Calibri" panose="020F0502020204030204" pitchFamily="34" charset="0"/>
                <a:cs typeface="Calibri" panose="020F0502020204030204" pitchFamily="34" charset="0"/>
              </a:rPr>
              <a:t>RECOMMENDATION SYSTEM</a:t>
            </a:r>
          </a:p>
        </p:txBody>
      </p:sp>
      <p:pic>
        <p:nvPicPr>
          <p:cNvPr id="10" name="Picture 9">
            <a:extLst>
              <a:ext uri="{FF2B5EF4-FFF2-40B4-BE49-F238E27FC236}">
                <a16:creationId xmlns:a16="http://schemas.microsoft.com/office/drawing/2014/main" id="{0AC64295-A669-D849-B267-07E401A9512B}"/>
              </a:ext>
            </a:extLst>
          </p:cNvPr>
          <p:cNvPicPr>
            <a:picLocks noChangeAspect="1"/>
          </p:cNvPicPr>
          <p:nvPr/>
        </p:nvPicPr>
        <p:blipFill>
          <a:blip r:embed="rId2"/>
          <a:stretch>
            <a:fillRect/>
          </a:stretch>
        </p:blipFill>
        <p:spPr>
          <a:xfrm>
            <a:off x="1237785" y="1628078"/>
            <a:ext cx="6501161" cy="5006898"/>
          </a:xfrm>
          <a:prstGeom prst="rect">
            <a:avLst/>
          </a:prstGeom>
        </p:spPr>
      </p:pic>
    </p:spTree>
    <p:extLst>
      <p:ext uri="{BB962C8B-B14F-4D97-AF65-F5344CB8AC3E}">
        <p14:creationId xmlns:p14="http://schemas.microsoft.com/office/powerpoint/2010/main" val="6467332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CD655A6-98BE-414A-A625-9F3E6D504E4B}"/>
              </a:ext>
            </a:extLst>
          </p:cNvPr>
          <p:cNvPicPr>
            <a:picLocks noChangeAspect="1"/>
          </p:cNvPicPr>
          <p:nvPr/>
        </p:nvPicPr>
        <p:blipFill>
          <a:blip r:embed="rId2"/>
          <a:stretch>
            <a:fillRect/>
          </a:stretch>
        </p:blipFill>
        <p:spPr>
          <a:xfrm>
            <a:off x="817756" y="1405054"/>
            <a:ext cx="7620000" cy="4817326"/>
          </a:xfrm>
          <a:prstGeom prst="rect">
            <a:avLst/>
          </a:prstGeom>
        </p:spPr>
      </p:pic>
    </p:spTree>
    <p:extLst>
      <p:ext uri="{BB962C8B-B14F-4D97-AF65-F5344CB8AC3E}">
        <p14:creationId xmlns:p14="http://schemas.microsoft.com/office/powerpoint/2010/main" val="41490420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41078" y="1018931"/>
            <a:ext cx="4420853" cy="716084"/>
          </a:xfrm>
        </p:spPr>
        <p:txBody>
          <a:bodyPr>
            <a:normAutofit/>
          </a:bodyPr>
          <a:lstStyle/>
          <a:p>
            <a:r>
              <a:rPr lang="en-US" sz="3200" dirty="0">
                <a:latin typeface="Calibri" panose="020F0502020204030204" pitchFamily="34" charset="0"/>
                <a:cs typeface="Calibri" panose="020F0502020204030204" pitchFamily="34" charset="0"/>
              </a:rPr>
              <a:t>ITEM SIMILARITY MATRIX</a:t>
            </a:r>
          </a:p>
        </p:txBody>
      </p:sp>
      <p:pic>
        <p:nvPicPr>
          <p:cNvPr id="5" name="Picture 4">
            <a:extLst>
              <a:ext uri="{FF2B5EF4-FFF2-40B4-BE49-F238E27FC236}">
                <a16:creationId xmlns:a16="http://schemas.microsoft.com/office/drawing/2014/main" id="{B19BD5C7-4513-4C45-BC17-396D41A89778}"/>
              </a:ext>
            </a:extLst>
          </p:cNvPr>
          <p:cNvPicPr>
            <a:picLocks noChangeAspect="1"/>
          </p:cNvPicPr>
          <p:nvPr/>
        </p:nvPicPr>
        <p:blipFill>
          <a:blip r:embed="rId2"/>
          <a:stretch>
            <a:fillRect/>
          </a:stretch>
        </p:blipFill>
        <p:spPr>
          <a:xfrm>
            <a:off x="921910" y="1735015"/>
            <a:ext cx="7408051" cy="4817327"/>
          </a:xfrm>
          <a:prstGeom prst="rect">
            <a:avLst/>
          </a:prstGeom>
        </p:spPr>
      </p:pic>
    </p:spTree>
    <p:extLst>
      <p:ext uri="{BB962C8B-B14F-4D97-AF65-F5344CB8AC3E}">
        <p14:creationId xmlns:p14="http://schemas.microsoft.com/office/powerpoint/2010/main" val="15402254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41078" y="1018931"/>
            <a:ext cx="4420853" cy="716084"/>
          </a:xfrm>
        </p:spPr>
        <p:txBody>
          <a:bodyPr>
            <a:normAutofit/>
          </a:bodyPr>
          <a:lstStyle/>
          <a:p>
            <a:r>
              <a:rPr lang="en-US" sz="3200" dirty="0">
                <a:latin typeface="Calibri" panose="020F0502020204030204" pitchFamily="34" charset="0"/>
                <a:cs typeface="Calibri" panose="020F0502020204030204" pitchFamily="34" charset="0"/>
              </a:rPr>
              <a:t>USER SIMILARITY MATRIX</a:t>
            </a:r>
          </a:p>
        </p:txBody>
      </p:sp>
      <p:pic>
        <p:nvPicPr>
          <p:cNvPr id="3" name="Picture 2">
            <a:extLst>
              <a:ext uri="{FF2B5EF4-FFF2-40B4-BE49-F238E27FC236}">
                <a16:creationId xmlns:a16="http://schemas.microsoft.com/office/drawing/2014/main" id="{873E1CAA-BDF3-CB4B-9A73-528A7CB1E590}"/>
              </a:ext>
            </a:extLst>
          </p:cNvPr>
          <p:cNvPicPr>
            <a:picLocks noChangeAspect="1"/>
          </p:cNvPicPr>
          <p:nvPr/>
        </p:nvPicPr>
        <p:blipFill>
          <a:blip r:embed="rId2"/>
          <a:stretch>
            <a:fillRect/>
          </a:stretch>
        </p:blipFill>
        <p:spPr>
          <a:xfrm>
            <a:off x="988818" y="1735014"/>
            <a:ext cx="7430353" cy="4732693"/>
          </a:xfrm>
          <a:prstGeom prst="rect">
            <a:avLst/>
          </a:prstGeom>
        </p:spPr>
      </p:pic>
    </p:spTree>
    <p:extLst>
      <p:ext uri="{BB962C8B-B14F-4D97-AF65-F5344CB8AC3E}">
        <p14:creationId xmlns:p14="http://schemas.microsoft.com/office/powerpoint/2010/main" val="61840788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41080" y="851877"/>
            <a:ext cx="7886700" cy="716084"/>
          </a:xfrm>
        </p:spPr>
        <p:txBody>
          <a:bodyPr>
            <a:normAutofit/>
          </a:bodyPr>
          <a:lstStyle/>
          <a:p>
            <a:r>
              <a:rPr lang="en-US" sz="3200" dirty="0">
                <a:latin typeface="Calibri" panose="020F0502020204030204" pitchFamily="34" charset="0"/>
                <a:cs typeface="Calibri" panose="020F0502020204030204" pitchFamily="34" charset="0"/>
              </a:rPr>
              <a:t>TPR – FPR GRAPH</a:t>
            </a:r>
          </a:p>
        </p:txBody>
      </p:sp>
      <p:pic>
        <p:nvPicPr>
          <p:cNvPr id="3" name="Picture 2">
            <a:extLst>
              <a:ext uri="{FF2B5EF4-FFF2-40B4-BE49-F238E27FC236}">
                <a16:creationId xmlns:a16="http://schemas.microsoft.com/office/drawing/2014/main" id="{EC4B4839-D8CE-D24E-8EAA-77C6B8D9D512}"/>
              </a:ext>
            </a:extLst>
          </p:cNvPr>
          <p:cNvPicPr>
            <a:picLocks noChangeAspect="1"/>
          </p:cNvPicPr>
          <p:nvPr/>
        </p:nvPicPr>
        <p:blipFill>
          <a:blip r:embed="rId2"/>
          <a:stretch>
            <a:fillRect/>
          </a:stretch>
        </p:blipFill>
        <p:spPr>
          <a:xfrm>
            <a:off x="441080" y="1567961"/>
            <a:ext cx="8279174" cy="4721327"/>
          </a:xfrm>
          <a:prstGeom prst="rect">
            <a:avLst/>
          </a:prstGeom>
        </p:spPr>
      </p:pic>
    </p:spTree>
    <p:extLst>
      <p:ext uri="{BB962C8B-B14F-4D97-AF65-F5344CB8AC3E}">
        <p14:creationId xmlns:p14="http://schemas.microsoft.com/office/powerpoint/2010/main" val="21790690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3DF7CDB-6F1C-8B41-A33A-AB3A5A332BF6}"/>
              </a:ext>
            </a:extLst>
          </p:cNvPr>
          <p:cNvSpPr>
            <a:spLocks noGrp="1"/>
          </p:cNvSpPr>
          <p:nvPr>
            <p:ph type="body" idx="1"/>
          </p:nvPr>
        </p:nvSpPr>
        <p:spPr>
          <a:xfrm>
            <a:off x="3995737" y="1656312"/>
            <a:ext cx="4888490" cy="4574931"/>
          </a:xfrm>
        </p:spPr>
        <p:txBody>
          <a:bodyPr/>
          <a:lstStyle/>
          <a:p>
            <a:r>
              <a:rPr lang="en-US" sz="1600" dirty="0">
                <a:solidFill>
                  <a:schemeClr val="accent6"/>
                </a:solidFill>
                <a:latin typeface="Calibri" panose="020F0502020204030204" pitchFamily="34" charset="0"/>
                <a:cs typeface="Calibri" panose="020F0502020204030204" pitchFamily="34" charset="0"/>
              </a:rPr>
              <a:t>	</a:t>
            </a:r>
            <a:r>
              <a:rPr lang="en-US" sz="1600" dirty="0">
                <a:solidFill>
                  <a:schemeClr val="tx1">
                    <a:lumMod val="50000"/>
                  </a:schemeClr>
                </a:solidFill>
                <a:latin typeface="Calibri" panose="020F0502020204030204" pitchFamily="34" charset="0"/>
                <a:cs typeface="Calibri" panose="020F0502020204030204" pitchFamily="34" charset="0"/>
              </a:rPr>
              <a:t>Recommendation is widely used in our daily life. Especially in the e-commerce area, a good recommendation system can help users a lot. In today’s world, every customer is faced with multiple choices. For example, If I’m looking for a book to read without any specific idea of what I want, there’s a wide range of possibilities how my search might pan out. I might waste a lot of time browsing around on the internet and trawling through various sites hoping to strike gold. I might look for recommendations from other people.</a:t>
            </a:r>
          </a:p>
          <a:p>
            <a:r>
              <a:rPr lang="en-US" sz="1600" dirty="0">
                <a:solidFill>
                  <a:schemeClr val="tx1">
                    <a:lumMod val="50000"/>
                  </a:schemeClr>
                </a:solidFill>
                <a:latin typeface="Calibri" panose="020F0502020204030204" pitchFamily="34" charset="0"/>
                <a:cs typeface="Calibri" panose="020F0502020204030204" pitchFamily="34" charset="0"/>
              </a:rPr>
              <a:t>	But if there was a site or app which could recommend me books based on what I have read previously, that would be a massive help. Instead of wasting time on various sites, I could just log in and voila! 10 recommended books tailored to my taste.</a:t>
            </a:r>
          </a:p>
          <a:p>
            <a:r>
              <a:rPr lang="en-US" sz="1600" dirty="0">
                <a:solidFill>
                  <a:schemeClr val="tx1">
                    <a:lumMod val="50000"/>
                  </a:schemeClr>
                </a:solidFill>
                <a:latin typeface="Calibri" panose="020F0502020204030204" pitchFamily="34" charset="0"/>
                <a:cs typeface="Calibri" panose="020F0502020204030204" pitchFamily="34" charset="0"/>
              </a:rPr>
              <a:t>	Hence, the topic was chosen because the problem is intuitive to understand. We have a well understanding of the problem from our daily life, which makes us more focused on training methodology.</a:t>
            </a:r>
          </a:p>
        </p:txBody>
      </p:sp>
      <p:sp>
        <p:nvSpPr>
          <p:cNvPr id="3" name="Title 2">
            <a:extLst>
              <a:ext uri="{FF2B5EF4-FFF2-40B4-BE49-F238E27FC236}">
                <a16:creationId xmlns:a16="http://schemas.microsoft.com/office/drawing/2014/main" id="{F206EC2E-63AC-454E-A823-B4AF159DBB5F}"/>
              </a:ext>
            </a:extLst>
          </p:cNvPr>
          <p:cNvSpPr>
            <a:spLocks noGrp="1"/>
          </p:cNvSpPr>
          <p:nvPr>
            <p:ph type="title"/>
          </p:nvPr>
        </p:nvSpPr>
        <p:spPr>
          <a:xfrm>
            <a:off x="403655" y="1062892"/>
            <a:ext cx="3054653" cy="716084"/>
          </a:xfrm>
        </p:spPr>
        <p:txBody>
          <a:bodyPr>
            <a:normAutofit/>
          </a:bodyPr>
          <a:lstStyle/>
          <a:p>
            <a:r>
              <a:rPr lang="en-US" sz="3200" dirty="0">
                <a:latin typeface="Calibri" panose="020F0502020204030204" pitchFamily="34" charset="0"/>
                <a:cs typeface="Calibri" panose="020F0502020204030204" pitchFamily="34" charset="0"/>
              </a:rPr>
              <a:t>INTRODUCTION</a:t>
            </a:r>
          </a:p>
        </p:txBody>
      </p:sp>
      <p:pic>
        <p:nvPicPr>
          <p:cNvPr id="6" name="Picture 5">
            <a:extLst>
              <a:ext uri="{FF2B5EF4-FFF2-40B4-BE49-F238E27FC236}">
                <a16:creationId xmlns:a16="http://schemas.microsoft.com/office/drawing/2014/main" id="{053C700D-262E-1645-A264-D5162E33BCD9}"/>
              </a:ext>
            </a:extLst>
          </p:cNvPr>
          <p:cNvPicPr>
            <a:picLocks noChangeAspect="1"/>
          </p:cNvPicPr>
          <p:nvPr/>
        </p:nvPicPr>
        <p:blipFill>
          <a:blip r:embed="rId2"/>
          <a:stretch>
            <a:fillRect/>
          </a:stretch>
        </p:blipFill>
        <p:spPr>
          <a:xfrm>
            <a:off x="218209" y="2971800"/>
            <a:ext cx="3777528" cy="3417849"/>
          </a:xfrm>
          <a:prstGeom prst="rect">
            <a:avLst/>
          </a:prstGeom>
        </p:spPr>
      </p:pic>
    </p:spTree>
    <p:extLst>
      <p:ext uri="{BB962C8B-B14F-4D97-AF65-F5344CB8AC3E}">
        <p14:creationId xmlns:p14="http://schemas.microsoft.com/office/powerpoint/2010/main" val="170252489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41080" y="851877"/>
            <a:ext cx="7886700" cy="716084"/>
          </a:xfrm>
        </p:spPr>
        <p:txBody>
          <a:bodyPr>
            <a:normAutofit/>
          </a:bodyPr>
          <a:lstStyle/>
          <a:p>
            <a:r>
              <a:rPr lang="en-US" sz="3200" dirty="0">
                <a:latin typeface="Calibri" panose="020F0502020204030204" pitchFamily="34" charset="0"/>
                <a:cs typeface="Calibri" panose="020F0502020204030204" pitchFamily="34" charset="0"/>
              </a:rPr>
              <a:t>PRECISION RECALL GRAPH</a:t>
            </a:r>
          </a:p>
        </p:txBody>
      </p:sp>
      <p:pic>
        <p:nvPicPr>
          <p:cNvPr id="3" name="Picture 2">
            <a:extLst>
              <a:ext uri="{FF2B5EF4-FFF2-40B4-BE49-F238E27FC236}">
                <a16:creationId xmlns:a16="http://schemas.microsoft.com/office/drawing/2014/main" id="{60BC530E-4E6F-3046-A5E3-03788C7E4862}"/>
              </a:ext>
            </a:extLst>
          </p:cNvPr>
          <p:cNvPicPr>
            <a:picLocks noChangeAspect="1"/>
          </p:cNvPicPr>
          <p:nvPr/>
        </p:nvPicPr>
        <p:blipFill>
          <a:blip r:embed="rId2"/>
          <a:stretch>
            <a:fillRect/>
          </a:stretch>
        </p:blipFill>
        <p:spPr>
          <a:xfrm>
            <a:off x="267629" y="1567961"/>
            <a:ext cx="8452626" cy="4654419"/>
          </a:xfrm>
          <a:prstGeom prst="rect">
            <a:avLst/>
          </a:prstGeom>
        </p:spPr>
      </p:pic>
    </p:spTree>
    <p:extLst>
      <p:ext uri="{BB962C8B-B14F-4D97-AF65-F5344CB8AC3E}">
        <p14:creationId xmlns:p14="http://schemas.microsoft.com/office/powerpoint/2010/main" val="37213530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41080" y="932473"/>
            <a:ext cx="2466243" cy="716084"/>
          </a:xfrm>
        </p:spPr>
        <p:txBody>
          <a:bodyPr>
            <a:normAutofit/>
          </a:bodyPr>
          <a:lstStyle/>
          <a:p>
            <a:r>
              <a:rPr lang="en-US" sz="3200" dirty="0">
                <a:latin typeface="Calibri" panose="020F0502020204030204" pitchFamily="34" charset="0"/>
                <a:cs typeface="Calibri" panose="020F0502020204030204" pitchFamily="34" charset="0"/>
              </a:rPr>
              <a:t>CHALLENGES</a:t>
            </a:r>
          </a:p>
        </p:txBody>
      </p:sp>
      <p:sp>
        <p:nvSpPr>
          <p:cNvPr id="2" name="TextBox 1">
            <a:extLst>
              <a:ext uri="{FF2B5EF4-FFF2-40B4-BE49-F238E27FC236}">
                <a16:creationId xmlns:a16="http://schemas.microsoft.com/office/drawing/2014/main" id="{33BB0D21-6DD2-0947-A1F0-99DF8FD473AE}"/>
              </a:ext>
            </a:extLst>
          </p:cNvPr>
          <p:cNvSpPr txBox="1"/>
          <p:nvPr/>
        </p:nvSpPr>
        <p:spPr>
          <a:xfrm>
            <a:off x="586152" y="1804412"/>
            <a:ext cx="7596555" cy="1569660"/>
          </a:xfrm>
          <a:prstGeom prst="rect">
            <a:avLst/>
          </a:prstGeom>
          <a:noFill/>
        </p:spPr>
        <p:txBody>
          <a:bodyPr wrap="square" rtlCol="0">
            <a:spAutoFit/>
          </a:bodyPr>
          <a:lstStyle/>
          <a:p>
            <a:pPr marL="285750" indent="-285750">
              <a:buFont typeface="Wingdings" pitchFamily="2" charset="2"/>
              <a:buChar char="Ø"/>
            </a:pPr>
            <a:r>
              <a:rPr lang="en-US" sz="1600" dirty="0">
                <a:solidFill>
                  <a:schemeClr val="tx1">
                    <a:lumMod val="50000"/>
                  </a:schemeClr>
                </a:solidFill>
                <a:latin typeface="Calibri" panose="020F0502020204030204" pitchFamily="34" charset="0"/>
                <a:cs typeface="Calibri" panose="020F0502020204030204" pitchFamily="34" charset="0"/>
              </a:rPr>
              <a:t>Metadata includes huge information and when exploring it, it is difficult to extract relevant features for song. </a:t>
            </a:r>
          </a:p>
          <a:p>
            <a:pPr marL="285750" indent="-285750">
              <a:buFont typeface="Wingdings" pitchFamily="2" charset="2"/>
              <a:buChar char="Ø"/>
            </a:pPr>
            <a:r>
              <a:rPr lang="en-US" sz="1600" dirty="0">
                <a:solidFill>
                  <a:schemeClr val="tx1">
                    <a:lumMod val="50000"/>
                  </a:schemeClr>
                </a:solidFill>
                <a:latin typeface="Calibri" panose="020F0502020204030204" pitchFamily="34" charset="0"/>
                <a:cs typeface="Calibri" panose="020F0502020204030204" pitchFamily="34" charset="0"/>
              </a:rPr>
              <a:t>Processing such a huge dataset is memory and CPU intensive.</a:t>
            </a:r>
          </a:p>
          <a:p>
            <a:pPr marL="285750" indent="-285750">
              <a:buFont typeface="Wingdings" pitchFamily="2" charset="2"/>
              <a:buChar char="Ø"/>
            </a:pPr>
            <a:r>
              <a:rPr lang="en-US" sz="1600" dirty="0">
                <a:solidFill>
                  <a:schemeClr val="tx1">
                    <a:lumMod val="50000"/>
                  </a:schemeClr>
                </a:solidFill>
                <a:latin typeface="Calibri" panose="020F0502020204030204" pitchFamily="34" charset="0"/>
                <a:cs typeface="Calibri" panose="020F0502020204030204" pitchFamily="34" charset="0"/>
              </a:rPr>
              <a:t>Recommending so many correct songs out of million songs for different users is not an easy task to get a high precision. </a:t>
            </a:r>
          </a:p>
          <a:p>
            <a:pPr marL="285750" indent="-285750">
              <a:buFont typeface="Wingdings" pitchFamily="2" charset="2"/>
              <a:buChar char="Ø"/>
            </a:pPr>
            <a:endParaRPr lang="en-US" sz="1600" dirty="0">
              <a:solidFill>
                <a:schemeClr val="tx1">
                  <a:lumMod val="50000"/>
                </a:schemeClr>
              </a:solidFill>
              <a:latin typeface="Calibri" panose="020F0502020204030204" pitchFamily="34" charset="0"/>
              <a:cs typeface="Calibri" panose="020F0502020204030204" pitchFamily="34" charset="0"/>
            </a:endParaRPr>
          </a:p>
        </p:txBody>
      </p:sp>
      <p:sp>
        <p:nvSpPr>
          <p:cNvPr id="5" name="Title 3">
            <a:extLst>
              <a:ext uri="{FF2B5EF4-FFF2-40B4-BE49-F238E27FC236}">
                <a16:creationId xmlns:a16="http://schemas.microsoft.com/office/drawing/2014/main" id="{1B1479A8-5FDE-FE44-BBAF-D874D7840C36}"/>
              </a:ext>
            </a:extLst>
          </p:cNvPr>
          <p:cNvSpPr txBox="1">
            <a:spLocks/>
          </p:cNvSpPr>
          <p:nvPr/>
        </p:nvSpPr>
        <p:spPr>
          <a:xfrm>
            <a:off x="441080" y="3285145"/>
            <a:ext cx="7886700" cy="716084"/>
          </a:xfrm>
          <a:prstGeom prst="rect">
            <a:avLst/>
          </a:prstGeom>
        </p:spPr>
        <p:txBody>
          <a:bodyPr vert="horz" lIns="91440" tIns="45720" rIns="91440" bIns="45720" rtlCol="0" anchor="b">
            <a:normAutofit/>
          </a:bodyPr>
          <a:lstStyle>
            <a:lvl1pPr algn="l" defTabSz="685800" rtl="0" eaLnBrk="1" latinLnBrk="0" hangingPunct="1">
              <a:lnSpc>
                <a:spcPct val="80000"/>
              </a:lnSpc>
              <a:spcBef>
                <a:spcPct val="0"/>
              </a:spcBef>
              <a:buNone/>
              <a:defRPr sz="2700" kern="1200">
                <a:solidFill>
                  <a:srgbClr val="005BBB"/>
                </a:solidFill>
                <a:latin typeface="Georgia" charset="0"/>
                <a:ea typeface="Georgia" charset="0"/>
                <a:cs typeface="Georgia" charset="0"/>
              </a:defRPr>
            </a:lvl1pPr>
          </a:lstStyle>
          <a:p>
            <a:r>
              <a:rPr lang="en-US" sz="3200" dirty="0">
                <a:latin typeface="Calibri" panose="020F0502020204030204" pitchFamily="34" charset="0"/>
                <a:cs typeface="Calibri" panose="020F0502020204030204" pitchFamily="34" charset="0"/>
              </a:rPr>
              <a:t>LEARNINGS</a:t>
            </a:r>
          </a:p>
        </p:txBody>
      </p:sp>
      <p:sp>
        <p:nvSpPr>
          <p:cNvPr id="7" name="TextBox 6">
            <a:extLst>
              <a:ext uri="{FF2B5EF4-FFF2-40B4-BE49-F238E27FC236}">
                <a16:creationId xmlns:a16="http://schemas.microsoft.com/office/drawing/2014/main" id="{2FD01919-0C3E-2B41-93B1-1482969EF297}"/>
              </a:ext>
            </a:extLst>
          </p:cNvPr>
          <p:cNvSpPr txBox="1"/>
          <p:nvPr/>
        </p:nvSpPr>
        <p:spPr>
          <a:xfrm>
            <a:off x="560507" y="4205053"/>
            <a:ext cx="7596555" cy="1077218"/>
          </a:xfrm>
          <a:prstGeom prst="rect">
            <a:avLst/>
          </a:prstGeom>
          <a:noFill/>
        </p:spPr>
        <p:txBody>
          <a:bodyPr wrap="square" rtlCol="0">
            <a:spAutoFit/>
          </a:bodyPr>
          <a:lstStyle/>
          <a:p>
            <a:pPr marL="285750" indent="-285750">
              <a:buFont typeface="Wingdings" pitchFamily="2" charset="2"/>
              <a:buChar char="Ø"/>
            </a:pPr>
            <a:r>
              <a:rPr lang="en-US" sz="1600" dirty="0">
                <a:solidFill>
                  <a:schemeClr val="tx1">
                    <a:lumMod val="50000"/>
                  </a:schemeClr>
                </a:solidFill>
                <a:latin typeface="Calibri" panose="020F0502020204030204" pitchFamily="34" charset="0"/>
                <a:cs typeface="Calibri" panose="020F0502020204030204" pitchFamily="34" charset="0"/>
              </a:rPr>
              <a:t>Exploring large datasets using visualization tools. </a:t>
            </a:r>
          </a:p>
          <a:p>
            <a:pPr marL="285750" indent="-285750">
              <a:buFont typeface="Wingdings" pitchFamily="2" charset="2"/>
              <a:buChar char="Ø"/>
            </a:pPr>
            <a:r>
              <a:rPr lang="en-US" sz="1600" dirty="0">
                <a:solidFill>
                  <a:schemeClr val="tx1">
                    <a:lumMod val="50000"/>
                  </a:schemeClr>
                </a:solidFill>
                <a:latin typeface="Calibri" panose="020F0502020204030204" pitchFamily="34" charset="0"/>
                <a:cs typeface="Calibri" panose="020F0502020204030204" pitchFamily="34" charset="0"/>
              </a:rPr>
              <a:t>Building a recommender system is not a trivial task. The large scale dataset makes it difficult in so many aspects described under challenges.</a:t>
            </a:r>
          </a:p>
          <a:p>
            <a:pPr marL="285750" indent="-285750">
              <a:buFont typeface="Wingdings" pitchFamily="2" charset="2"/>
              <a:buChar char="Ø"/>
            </a:pPr>
            <a:r>
              <a:rPr lang="en-US" sz="1600" dirty="0">
                <a:solidFill>
                  <a:schemeClr val="tx1">
                    <a:lumMod val="50000"/>
                  </a:schemeClr>
                </a:solidFill>
                <a:latin typeface="Calibri" panose="020F0502020204030204" pitchFamily="34" charset="0"/>
                <a:cs typeface="Calibri" panose="020F0502020204030204" pitchFamily="34" charset="0"/>
              </a:rPr>
              <a:t>Understanding of the large data set and how to work on it.</a:t>
            </a:r>
          </a:p>
        </p:txBody>
      </p:sp>
      <p:sp>
        <p:nvSpPr>
          <p:cNvPr id="3" name="Rectangle 1">
            <a:extLst>
              <a:ext uri="{FF2B5EF4-FFF2-40B4-BE49-F238E27FC236}">
                <a16:creationId xmlns:a16="http://schemas.microsoft.com/office/drawing/2014/main" id="{CA69E688-3743-894D-8E79-E1BB1F1D89F2}"/>
              </a:ext>
            </a:extLst>
          </p:cNvPr>
          <p:cNvSpPr>
            <a:spLocks noChangeArrowheads="1"/>
          </p:cNvSpPr>
          <p:nvPr/>
        </p:nvSpPr>
        <p:spPr bwMode="auto">
          <a:xfrm>
            <a:off x="0" y="0"/>
            <a:ext cx="9144000" cy="0"/>
          </a:xfrm>
          <a:prstGeom prst="rect">
            <a:avLst/>
          </a:prstGeom>
          <a:solidFill>
            <a:srgbClr val="004F7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sz="1400" b="0" i="0" u="none" strike="noStrike" cap="none" normalizeH="0" baseline="0" dirty="0">
                <a:ln>
                  <a:noFill/>
                </a:ln>
                <a:solidFill>
                  <a:srgbClr val="FFFFFF"/>
                </a:solidFill>
                <a:effectLst/>
                <a:latin typeface="Roboto"/>
              </a:rPr>
              <a:t>1)  Exploring large datasets using </a:t>
            </a:r>
            <a:r>
              <a:rPr kumimoji="0" lang="en-US" altLang="en-US" sz="1400" b="0" i="0" u="none" strike="noStrike" cap="none" normalizeH="0" baseline="0" dirty="0" err="1">
                <a:ln>
                  <a:noFill/>
                </a:ln>
                <a:solidFill>
                  <a:srgbClr val="FFFFFF"/>
                </a:solidFill>
                <a:effectLst/>
                <a:latin typeface="Roboto"/>
              </a:rPr>
              <a:t>visualisation</a:t>
            </a:r>
            <a:r>
              <a:rPr kumimoji="0" lang="en-US" altLang="en-US" sz="1400" b="0" i="0" u="none" strike="noStrike" cap="none" normalizeH="0" baseline="0" dirty="0">
                <a:ln>
                  <a:noFill/>
                </a:ln>
                <a:solidFill>
                  <a:srgbClr val="FFFFFF"/>
                </a:solidFill>
                <a:effectLst/>
                <a:latin typeface="Roboto"/>
              </a:rPr>
              <a:t> tools. </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en-US" altLang="en-US" sz="1400" b="0" i="0" u="none" strike="noStrike" cap="none" normalizeH="0" baseline="0" dirty="0">
                <a:ln>
                  <a:noFill/>
                </a:ln>
                <a:solidFill>
                  <a:srgbClr val="FFFFFF"/>
                </a:solidFill>
                <a:effectLst/>
                <a:latin typeface="Roboto"/>
              </a:rPr>
              <a:t>2)  Learn the application of Time Series, Random Forest, XG Boost. </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21900" b="0" i="0" u="none" strike="noStrike" cap="none" normalizeH="0" baseline="0" dirty="0">
                <a:ln>
                  <a:noFill/>
                </a:ln>
                <a:solidFill>
                  <a:schemeClr val="tx1"/>
                </a:solidFill>
                <a:effectLst/>
                <a:latin typeface="Arial" panose="020B0604020202020204" pitchFamily="34"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026" name="Picture 2" descr="page43image19688896">
            <a:extLst>
              <a:ext uri="{FF2B5EF4-FFF2-40B4-BE49-F238E27FC236}">
                <a16:creationId xmlns:a16="http://schemas.microsoft.com/office/drawing/2014/main" id="{C6ED8B1A-D751-F544-A8B9-0F4AEA442A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1079" y="1128676"/>
            <a:ext cx="2419815" cy="7041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936189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p53"/>
          <p:cNvSpPr txBox="1">
            <a:spLocks noGrp="1"/>
          </p:cNvSpPr>
          <p:nvPr>
            <p:ph type="body" idx="1"/>
          </p:nvPr>
        </p:nvSpPr>
        <p:spPr>
          <a:xfrm>
            <a:off x="425207" y="1923825"/>
            <a:ext cx="7279099" cy="2006149"/>
          </a:xfrm>
          <a:prstGeom prst="rect">
            <a:avLst/>
          </a:prstGeom>
        </p:spPr>
        <p:txBody>
          <a:bodyPr spcFirstLastPara="1" wrap="square" lIns="91425" tIns="45700" rIns="91425" bIns="45700" anchor="t" anchorCtr="0">
            <a:noAutofit/>
          </a:bodyPr>
          <a:lstStyle/>
          <a:p>
            <a:pPr marL="457200" lvl="0" indent="-336550" algn="l" rtl="0">
              <a:lnSpc>
                <a:spcPct val="100000"/>
              </a:lnSpc>
              <a:spcBef>
                <a:spcPts val="750"/>
              </a:spcBef>
              <a:spcAft>
                <a:spcPts val="0"/>
              </a:spcAft>
              <a:buSzPts val="1700"/>
              <a:buFont typeface="Wingdings" pitchFamily="2" charset="2"/>
              <a:buChar char="Ø"/>
            </a:pPr>
            <a:r>
              <a:rPr lang="en-US" sz="1600" dirty="0">
                <a:solidFill>
                  <a:schemeClr val="tx1">
                    <a:lumMod val="50000"/>
                  </a:schemeClr>
                </a:solidFill>
                <a:latin typeface="Calibri" panose="020F0502020204030204" pitchFamily="34" charset="0"/>
                <a:cs typeface="Calibri" panose="020F0502020204030204" pitchFamily="34" charset="0"/>
              </a:rPr>
              <a:t>For instance, a random user who recurrently listens to Britney spears’ Toxic was selected.</a:t>
            </a:r>
          </a:p>
          <a:p>
            <a:pPr marL="457200" lvl="0" indent="-336550" algn="l" rtl="0">
              <a:spcBef>
                <a:spcPts val="750"/>
              </a:spcBef>
              <a:spcAft>
                <a:spcPts val="0"/>
              </a:spcAft>
              <a:buSzPts val="1700"/>
              <a:buFont typeface="Wingdings" pitchFamily="2" charset="2"/>
              <a:buChar char="Ø"/>
            </a:pPr>
            <a:r>
              <a:rPr lang="en-US" sz="1600" dirty="0">
                <a:solidFill>
                  <a:schemeClr val="tx1">
                    <a:lumMod val="50000"/>
                  </a:schemeClr>
                </a:solidFill>
                <a:latin typeface="Calibri" panose="020F0502020204030204" pitchFamily="34" charset="0"/>
                <a:cs typeface="Calibri" panose="020F0502020204030204" pitchFamily="34" charset="0"/>
              </a:rPr>
              <a:t> Our recommender system recommended:</a:t>
            </a:r>
            <a:endParaRPr sz="1600" dirty="0">
              <a:solidFill>
                <a:schemeClr val="tx1">
                  <a:lumMod val="50000"/>
                </a:schemeClr>
              </a:solidFill>
              <a:latin typeface="Calibri" panose="020F0502020204030204" pitchFamily="34" charset="0"/>
              <a:cs typeface="Calibri" panose="020F0502020204030204" pitchFamily="34" charset="0"/>
            </a:endParaRPr>
          </a:p>
          <a:p>
            <a:pPr marL="914400" lvl="1" indent="-330200" algn="l" rtl="0">
              <a:spcBef>
                <a:spcPts val="0"/>
              </a:spcBef>
              <a:spcAft>
                <a:spcPts val="0"/>
              </a:spcAft>
              <a:buSzPts val="1600"/>
              <a:buFont typeface="Wingdings" pitchFamily="2" charset="2"/>
              <a:buChar char="v"/>
            </a:pPr>
            <a:r>
              <a:rPr lang="en-US" sz="1600" dirty="0">
                <a:solidFill>
                  <a:schemeClr val="tx1">
                    <a:lumMod val="50000"/>
                  </a:schemeClr>
                </a:solidFill>
                <a:latin typeface="Calibri" panose="020F0502020204030204" pitchFamily="34" charset="0"/>
                <a:cs typeface="Calibri" panose="020F0502020204030204" pitchFamily="34" charset="0"/>
              </a:rPr>
              <a:t>Closer by the Chainsmokers</a:t>
            </a:r>
          </a:p>
          <a:p>
            <a:pPr marL="869950" lvl="1" indent="-285750" algn="l" rtl="0">
              <a:spcBef>
                <a:spcPts val="0"/>
              </a:spcBef>
              <a:spcAft>
                <a:spcPts val="0"/>
              </a:spcAft>
              <a:buSzPts val="1600"/>
              <a:buFont typeface="Wingdings" pitchFamily="2" charset="2"/>
              <a:buChar char="v"/>
            </a:pPr>
            <a:r>
              <a:rPr lang="en-US" sz="1600" dirty="0" err="1">
                <a:solidFill>
                  <a:schemeClr val="tx1">
                    <a:lumMod val="50000"/>
                  </a:schemeClr>
                </a:solidFill>
                <a:latin typeface="Calibri" panose="020F0502020204030204" pitchFamily="34" charset="0"/>
                <a:cs typeface="Calibri" panose="020F0502020204030204" pitchFamily="34" charset="0"/>
              </a:rPr>
              <a:t>謝謝妳愛我</a:t>
            </a:r>
            <a:r>
              <a:rPr lang="en-US" sz="1600" dirty="0">
                <a:solidFill>
                  <a:schemeClr val="tx1">
                    <a:lumMod val="50000"/>
                  </a:schemeClr>
                </a:solidFill>
                <a:latin typeface="Calibri" panose="020F0502020204030204" pitchFamily="34" charset="0"/>
                <a:cs typeface="Calibri" panose="020F0502020204030204" pitchFamily="34" charset="0"/>
              </a:rPr>
              <a:t> (Thanks For Your Love)</a:t>
            </a:r>
            <a:endParaRPr sz="1600" dirty="0">
              <a:solidFill>
                <a:schemeClr val="tx1">
                  <a:lumMod val="50000"/>
                </a:schemeClr>
              </a:solidFill>
              <a:latin typeface="Calibri" panose="020F0502020204030204" pitchFamily="34" charset="0"/>
              <a:cs typeface="Calibri" panose="020F0502020204030204" pitchFamily="34" charset="0"/>
            </a:endParaRPr>
          </a:p>
          <a:p>
            <a:pPr marL="876300" lvl="1" indent="-285750" algn="l" rtl="0">
              <a:spcBef>
                <a:spcPts val="0"/>
              </a:spcBef>
              <a:spcAft>
                <a:spcPts val="0"/>
              </a:spcAft>
              <a:buSzPts val="1500"/>
              <a:buFont typeface="Wingdings" pitchFamily="2" charset="2"/>
              <a:buChar char="v"/>
            </a:pPr>
            <a:r>
              <a:rPr lang="en-US" sz="1600" dirty="0">
                <a:solidFill>
                  <a:schemeClr val="tx1">
                    <a:lumMod val="50000"/>
                  </a:schemeClr>
                </a:solidFill>
                <a:latin typeface="Calibri" panose="020F0502020204030204" pitchFamily="34" charset="0"/>
                <a:cs typeface="Calibri" panose="020F0502020204030204" pitchFamily="34" charset="0"/>
              </a:rPr>
              <a:t>Here, After, Us by Mayday      </a:t>
            </a:r>
            <a:endParaRPr sz="1600" dirty="0">
              <a:solidFill>
                <a:schemeClr val="tx1">
                  <a:lumMod val="50000"/>
                </a:schemeClr>
              </a:solidFill>
              <a:latin typeface="Calibri" panose="020F0502020204030204" pitchFamily="34" charset="0"/>
              <a:cs typeface="Calibri" panose="020F0502020204030204" pitchFamily="34" charset="0"/>
            </a:endParaRPr>
          </a:p>
        </p:txBody>
      </p:sp>
      <p:sp>
        <p:nvSpPr>
          <p:cNvPr id="302" name="Google Shape;302;p53"/>
          <p:cNvSpPr txBox="1">
            <a:spLocks noGrp="1"/>
          </p:cNvSpPr>
          <p:nvPr>
            <p:ph type="title"/>
          </p:nvPr>
        </p:nvSpPr>
        <p:spPr>
          <a:xfrm>
            <a:off x="425207" y="1047300"/>
            <a:ext cx="1937984" cy="7161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None/>
            </a:pPr>
            <a:r>
              <a:rPr lang="en-US" dirty="0">
                <a:latin typeface="Calibri" panose="020F0502020204030204" pitchFamily="34" charset="0"/>
                <a:cs typeface="Calibri" panose="020F0502020204030204" pitchFamily="34" charset="0"/>
              </a:rPr>
              <a:t>IN PRACTICE </a:t>
            </a:r>
            <a:endParaRPr dirty="0">
              <a:latin typeface="Calibri" panose="020F0502020204030204" pitchFamily="34" charset="0"/>
              <a:cs typeface="Calibri" panose="020F0502020204030204" pitchFamily="34" charset="0"/>
            </a:endParaRPr>
          </a:p>
        </p:txBody>
      </p:sp>
      <p:pic>
        <p:nvPicPr>
          <p:cNvPr id="303" name="Google Shape;303;p53"/>
          <p:cNvPicPr preferRelativeResize="0"/>
          <p:nvPr/>
        </p:nvPicPr>
        <p:blipFill>
          <a:blip r:embed="rId3">
            <a:alphaModFix/>
          </a:blip>
          <a:stretch>
            <a:fillRect/>
          </a:stretch>
        </p:blipFill>
        <p:spPr>
          <a:xfrm>
            <a:off x="6439725" y="2933688"/>
            <a:ext cx="2551075" cy="2551075"/>
          </a:xfrm>
          <a:prstGeom prst="rect">
            <a:avLst/>
          </a:prstGeom>
          <a:noFill/>
          <a:ln>
            <a:noFill/>
          </a:ln>
        </p:spPr>
      </p:pic>
      <p:pic>
        <p:nvPicPr>
          <p:cNvPr id="304" name="Google Shape;304;p53"/>
          <p:cNvPicPr preferRelativeResize="0"/>
          <p:nvPr/>
        </p:nvPicPr>
        <p:blipFill>
          <a:blip r:embed="rId4">
            <a:alphaModFix/>
          </a:blip>
          <a:stretch>
            <a:fillRect/>
          </a:stretch>
        </p:blipFill>
        <p:spPr>
          <a:xfrm>
            <a:off x="1233000" y="4393650"/>
            <a:ext cx="3703736" cy="2083350"/>
          </a:xfrm>
          <a:prstGeom prst="rect">
            <a:avLst/>
          </a:prstGeom>
          <a:noFill/>
          <a:ln>
            <a:noFill/>
          </a:ln>
        </p:spPr>
      </p:pic>
    </p:spTree>
    <p:extLst>
      <p:ext uri="{BB962C8B-B14F-4D97-AF65-F5344CB8AC3E}">
        <p14:creationId xmlns:p14="http://schemas.microsoft.com/office/powerpoint/2010/main" val="113542650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41079" y="973708"/>
            <a:ext cx="2466243" cy="716084"/>
          </a:xfrm>
        </p:spPr>
        <p:txBody>
          <a:bodyPr>
            <a:normAutofit/>
          </a:bodyPr>
          <a:lstStyle/>
          <a:p>
            <a:r>
              <a:rPr lang="en-US" sz="3200" dirty="0">
                <a:latin typeface="Calibri" panose="020F0502020204030204" pitchFamily="34" charset="0"/>
                <a:cs typeface="Calibri" panose="020F0502020204030204" pitchFamily="34" charset="0"/>
              </a:rPr>
              <a:t>CONCLUSION</a:t>
            </a:r>
          </a:p>
        </p:txBody>
      </p:sp>
      <p:sp>
        <p:nvSpPr>
          <p:cNvPr id="2" name="TextBox 1">
            <a:extLst>
              <a:ext uri="{FF2B5EF4-FFF2-40B4-BE49-F238E27FC236}">
                <a16:creationId xmlns:a16="http://schemas.microsoft.com/office/drawing/2014/main" id="{33BB0D21-6DD2-0947-A1F0-99DF8FD473AE}"/>
              </a:ext>
            </a:extLst>
          </p:cNvPr>
          <p:cNvSpPr txBox="1"/>
          <p:nvPr/>
        </p:nvSpPr>
        <p:spPr>
          <a:xfrm>
            <a:off x="586151" y="1689792"/>
            <a:ext cx="7596555" cy="2554545"/>
          </a:xfrm>
          <a:prstGeom prst="rect">
            <a:avLst/>
          </a:prstGeom>
          <a:noFill/>
        </p:spPr>
        <p:txBody>
          <a:bodyPr wrap="square" rtlCol="0">
            <a:spAutoFit/>
          </a:bodyPr>
          <a:lstStyle/>
          <a:p>
            <a:pPr marL="285750" indent="-285750">
              <a:buFont typeface="Wingdings" pitchFamily="2" charset="2"/>
              <a:buChar char="Ø"/>
            </a:pPr>
            <a:r>
              <a:rPr lang="en-US" sz="1600" dirty="0">
                <a:solidFill>
                  <a:schemeClr val="tx1">
                    <a:lumMod val="50000"/>
                  </a:schemeClr>
                </a:solidFill>
                <a:latin typeface="Calibri" panose="020F0502020204030204" pitchFamily="34" charset="0"/>
                <a:cs typeface="Calibri" panose="020F0502020204030204" pitchFamily="34" charset="0"/>
              </a:rPr>
              <a:t>UBCF did better than IBCF.</a:t>
            </a:r>
          </a:p>
          <a:p>
            <a:pPr marL="285750" indent="-285750">
              <a:buFont typeface="Wingdings" pitchFamily="2" charset="2"/>
              <a:buChar char="Ø"/>
            </a:pPr>
            <a:r>
              <a:rPr lang="en-US" sz="1600" dirty="0">
                <a:solidFill>
                  <a:schemeClr val="tx1">
                    <a:lumMod val="50000"/>
                  </a:schemeClr>
                </a:solidFill>
                <a:latin typeface="Calibri" panose="020F0502020204030204" pitchFamily="34" charset="0"/>
                <a:cs typeface="Calibri" panose="020F0502020204030204" pitchFamily="34" charset="0"/>
              </a:rPr>
              <a:t>Moreover, UBCF would be preferred here as number of users are quite low and number of songs are large.</a:t>
            </a:r>
          </a:p>
          <a:p>
            <a:pPr marL="285750" indent="-285750">
              <a:buFont typeface="Wingdings" pitchFamily="2" charset="2"/>
              <a:buChar char="Ø"/>
            </a:pPr>
            <a:r>
              <a:rPr lang="en-US" sz="1600" dirty="0">
                <a:solidFill>
                  <a:schemeClr val="tx1">
                    <a:lumMod val="50000"/>
                  </a:schemeClr>
                </a:solidFill>
                <a:latin typeface="Calibri" panose="020F0502020204030204" pitchFamily="34" charset="0"/>
                <a:cs typeface="Calibri" panose="020F0502020204030204" pitchFamily="34" charset="0"/>
              </a:rPr>
              <a:t>Item based model would have worked better if we would have enough memory and computational power to use the whole available metadata and training dataset.</a:t>
            </a:r>
          </a:p>
          <a:p>
            <a:pPr marL="285750" indent="-285750">
              <a:buFont typeface="Wingdings" pitchFamily="2" charset="2"/>
              <a:buChar char="Ø"/>
            </a:pPr>
            <a:r>
              <a:rPr lang="en-US" sz="1600" dirty="0">
                <a:solidFill>
                  <a:schemeClr val="tx1">
                    <a:lumMod val="50000"/>
                  </a:schemeClr>
                </a:solidFill>
                <a:latin typeface="Calibri" panose="020F0502020204030204" pitchFamily="34" charset="0"/>
                <a:cs typeface="Calibri" panose="020F0502020204030204" pitchFamily="34" charset="0"/>
              </a:rPr>
              <a:t>RANDOM performed the worst.</a:t>
            </a:r>
          </a:p>
          <a:p>
            <a:pPr marL="285750" indent="-285750">
              <a:buFont typeface="Wingdings" pitchFamily="2" charset="2"/>
              <a:buChar char="Ø"/>
            </a:pPr>
            <a:r>
              <a:rPr lang="en-US" sz="1600" dirty="0">
                <a:solidFill>
                  <a:schemeClr val="tx1">
                    <a:lumMod val="50000"/>
                  </a:schemeClr>
                </a:solidFill>
                <a:latin typeface="Calibri" panose="020F0502020204030204" pitchFamily="34" charset="0"/>
                <a:cs typeface="Calibri" panose="020F0502020204030204" pitchFamily="34" charset="0"/>
              </a:rPr>
              <a:t>When the song history of a user is too small to utilize the user-based recommendation algorithm, we can offer recommendations based on song similarity, which yields better results.</a:t>
            </a:r>
          </a:p>
          <a:p>
            <a:pPr marL="285750" indent="-285750">
              <a:buFont typeface="Wingdings" pitchFamily="2" charset="2"/>
              <a:buChar char="Ø"/>
            </a:pPr>
            <a:endParaRPr lang="en-US" sz="1600" dirty="0">
              <a:solidFill>
                <a:schemeClr val="accent6"/>
              </a:solidFill>
              <a:latin typeface="Calibri" panose="020F0502020204030204" pitchFamily="34" charset="0"/>
              <a:cs typeface="Calibri" panose="020F0502020204030204" pitchFamily="34" charset="0"/>
            </a:endParaRPr>
          </a:p>
        </p:txBody>
      </p:sp>
      <p:sp>
        <p:nvSpPr>
          <p:cNvPr id="5" name="Title 3">
            <a:extLst>
              <a:ext uri="{FF2B5EF4-FFF2-40B4-BE49-F238E27FC236}">
                <a16:creationId xmlns:a16="http://schemas.microsoft.com/office/drawing/2014/main" id="{1B1479A8-5FDE-FE44-BBAF-D874D7840C36}"/>
              </a:ext>
            </a:extLst>
          </p:cNvPr>
          <p:cNvSpPr txBox="1">
            <a:spLocks/>
          </p:cNvSpPr>
          <p:nvPr/>
        </p:nvSpPr>
        <p:spPr>
          <a:xfrm>
            <a:off x="441079" y="3886295"/>
            <a:ext cx="7886700" cy="716084"/>
          </a:xfrm>
          <a:prstGeom prst="rect">
            <a:avLst/>
          </a:prstGeom>
        </p:spPr>
        <p:txBody>
          <a:bodyPr vert="horz" lIns="91440" tIns="45720" rIns="91440" bIns="45720" rtlCol="0" anchor="b">
            <a:normAutofit/>
          </a:bodyPr>
          <a:lstStyle>
            <a:lvl1pPr algn="l" defTabSz="685800" rtl="0" eaLnBrk="1" latinLnBrk="0" hangingPunct="1">
              <a:lnSpc>
                <a:spcPct val="80000"/>
              </a:lnSpc>
              <a:spcBef>
                <a:spcPct val="0"/>
              </a:spcBef>
              <a:buNone/>
              <a:defRPr sz="2700" kern="1200">
                <a:solidFill>
                  <a:srgbClr val="005BBB"/>
                </a:solidFill>
                <a:latin typeface="Georgia" charset="0"/>
                <a:ea typeface="Georgia" charset="0"/>
                <a:cs typeface="Georgia" charset="0"/>
              </a:defRPr>
            </a:lvl1pPr>
          </a:lstStyle>
          <a:p>
            <a:r>
              <a:rPr lang="en-US" sz="3200" dirty="0">
                <a:latin typeface="Calibri" panose="020F0502020204030204" pitchFamily="34" charset="0"/>
                <a:cs typeface="Calibri" panose="020F0502020204030204" pitchFamily="34" charset="0"/>
              </a:rPr>
              <a:t>FUTURE SCOPE</a:t>
            </a:r>
          </a:p>
        </p:txBody>
      </p:sp>
      <p:sp>
        <p:nvSpPr>
          <p:cNvPr id="7" name="TextBox 6">
            <a:extLst>
              <a:ext uri="{FF2B5EF4-FFF2-40B4-BE49-F238E27FC236}">
                <a16:creationId xmlns:a16="http://schemas.microsoft.com/office/drawing/2014/main" id="{2FD01919-0C3E-2B41-93B1-1482969EF297}"/>
              </a:ext>
            </a:extLst>
          </p:cNvPr>
          <p:cNvSpPr txBox="1"/>
          <p:nvPr/>
        </p:nvSpPr>
        <p:spPr>
          <a:xfrm>
            <a:off x="586151" y="4650077"/>
            <a:ext cx="7596555" cy="1569660"/>
          </a:xfrm>
          <a:prstGeom prst="rect">
            <a:avLst/>
          </a:prstGeom>
          <a:noFill/>
        </p:spPr>
        <p:txBody>
          <a:bodyPr wrap="square" rtlCol="0">
            <a:spAutoFit/>
          </a:bodyPr>
          <a:lstStyle/>
          <a:p>
            <a:pPr marL="285750" indent="-285750">
              <a:buFont typeface="Wingdings" pitchFamily="2" charset="2"/>
              <a:buChar char="Ø"/>
            </a:pPr>
            <a:r>
              <a:rPr lang="en-US" sz="1600" dirty="0">
                <a:solidFill>
                  <a:schemeClr val="tx1">
                    <a:lumMod val="50000"/>
                  </a:schemeClr>
                </a:solidFill>
                <a:latin typeface="Calibri" panose="020F0502020204030204" pitchFamily="34" charset="0"/>
                <a:cs typeface="Calibri" panose="020F0502020204030204" pitchFamily="34" charset="0"/>
              </a:rPr>
              <a:t>Combine different methods and learn the weightage for each method according to the dataset. </a:t>
            </a:r>
          </a:p>
          <a:p>
            <a:pPr marL="285750" indent="-285750">
              <a:buFont typeface="Wingdings" pitchFamily="2" charset="2"/>
              <a:buChar char="Ø"/>
            </a:pPr>
            <a:r>
              <a:rPr lang="en-US" sz="1600" dirty="0">
                <a:solidFill>
                  <a:schemeClr val="tx1">
                    <a:lumMod val="50000"/>
                  </a:schemeClr>
                </a:solidFill>
                <a:latin typeface="Calibri" panose="020F0502020204030204" pitchFamily="34" charset="0"/>
                <a:cs typeface="Calibri" panose="020F0502020204030204" pitchFamily="34" charset="0"/>
              </a:rPr>
              <a:t>Automatically generate relevant features.</a:t>
            </a:r>
          </a:p>
          <a:p>
            <a:pPr marL="285750" indent="-285750">
              <a:buFont typeface="Wingdings" pitchFamily="2" charset="2"/>
              <a:buChar char="Ø"/>
            </a:pPr>
            <a:r>
              <a:rPr lang="en-US" sz="1600" dirty="0">
                <a:solidFill>
                  <a:schemeClr val="tx1">
                    <a:lumMod val="50000"/>
                  </a:schemeClr>
                </a:solidFill>
                <a:latin typeface="Calibri" panose="020F0502020204030204" pitchFamily="34" charset="0"/>
                <a:cs typeface="Calibri" panose="020F0502020204030204" pitchFamily="34" charset="0"/>
              </a:rPr>
              <a:t>Develop more recommendation algorithms based on different data (e.g. how the user is feeling, social recommendation, </a:t>
            </a:r>
            <a:r>
              <a:rPr lang="en-US" sz="1600" dirty="0" err="1">
                <a:solidFill>
                  <a:schemeClr val="tx1">
                    <a:lumMod val="50000"/>
                  </a:schemeClr>
                </a:solidFill>
                <a:latin typeface="Calibri" panose="020F0502020204030204" pitchFamily="34" charset="0"/>
                <a:cs typeface="Calibri" panose="020F0502020204030204" pitchFamily="34" charset="0"/>
              </a:rPr>
              <a:t>etc</a:t>
            </a:r>
            <a:r>
              <a:rPr lang="en-US" sz="1600" dirty="0">
                <a:solidFill>
                  <a:schemeClr val="tx1">
                    <a:lumMod val="50000"/>
                  </a:schemeClr>
                </a:solidFill>
                <a:latin typeface="Calibri" panose="020F0502020204030204" pitchFamily="34" charset="0"/>
                <a:cs typeface="Calibri" panose="020F0502020204030204" pitchFamily="34" charset="0"/>
              </a:rPr>
              <a:t>)</a:t>
            </a:r>
          </a:p>
          <a:p>
            <a:pPr marL="285750" indent="-285750">
              <a:buFont typeface="Wingdings" pitchFamily="2" charset="2"/>
              <a:buChar char="Ø"/>
            </a:pPr>
            <a:endParaRPr lang="en-US" sz="1600" dirty="0">
              <a:solidFill>
                <a:schemeClr val="tx1">
                  <a:lumMod val="50000"/>
                </a:scheme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708094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86828" y="1589823"/>
            <a:ext cx="2466243" cy="716084"/>
          </a:xfrm>
        </p:spPr>
        <p:txBody>
          <a:bodyPr>
            <a:normAutofit/>
          </a:bodyPr>
          <a:lstStyle/>
          <a:p>
            <a:r>
              <a:rPr lang="en-US" sz="3200" dirty="0">
                <a:latin typeface="Calibri" panose="020F0502020204030204" pitchFamily="34" charset="0"/>
                <a:cs typeface="Calibri" panose="020F0502020204030204" pitchFamily="34" charset="0"/>
              </a:rPr>
              <a:t>REFERENCES</a:t>
            </a:r>
          </a:p>
        </p:txBody>
      </p:sp>
      <p:sp>
        <p:nvSpPr>
          <p:cNvPr id="3" name="TextBox 2">
            <a:extLst>
              <a:ext uri="{FF2B5EF4-FFF2-40B4-BE49-F238E27FC236}">
                <a16:creationId xmlns:a16="http://schemas.microsoft.com/office/drawing/2014/main" id="{503938C4-D793-9B4F-BD58-F35E07216B46}"/>
              </a:ext>
            </a:extLst>
          </p:cNvPr>
          <p:cNvSpPr txBox="1"/>
          <p:nvPr/>
        </p:nvSpPr>
        <p:spPr>
          <a:xfrm>
            <a:off x="855784" y="2520461"/>
            <a:ext cx="8288216" cy="3293209"/>
          </a:xfrm>
          <a:prstGeom prst="rect">
            <a:avLst/>
          </a:prstGeom>
          <a:noFill/>
        </p:spPr>
        <p:txBody>
          <a:bodyPr wrap="square" rtlCol="0">
            <a:spAutoFit/>
          </a:bodyPr>
          <a:lstStyle/>
          <a:p>
            <a:pPr marL="285750" indent="-285750">
              <a:buFont typeface="Wingdings" pitchFamily="2" charset="2"/>
              <a:buChar char="Ø"/>
            </a:pPr>
            <a:r>
              <a:rPr lang="en-US" sz="1600" dirty="0">
                <a:latin typeface="Calibri" panose="020F0502020204030204" pitchFamily="34" charset="0"/>
                <a:cs typeface="Calibri" panose="020F0502020204030204" pitchFamily="34" charset="0"/>
                <a:hlinkClick r:id="rId2"/>
              </a:rPr>
              <a:t>https://www.kaggle.com/c/kkbox-music-recommendation-challenge/data</a:t>
            </a:r>
            <a:r>
              <a:rPr lang="en-US" sz="1600" dirty="0">
                <a:latin typeface="Calibri" panose="020F0502020204030204" pitchFamily="34" charset="0"/>
                <a:cs typeface="Calibri" panose="020F0502020204030204" pitchFamily="34" charset="0"/>
              </a:rPr>
              <a:t> </a:t>
            </a:r>
            <a:endParaRPr lang="en-US" sz="1600" dirty="0">
              <a:solidFill>
                <a:schemeClr val="tx1">
                  <a:lumMod val="50000"/>
                </a:schemeClr>
              </a:solidFill>
              <a:latin typeface="Calibri" panose="020F0502020204030204" pitchFamily="34" charset="0"/>
              <a:cs typeface="Calibri" panose="020F0502020204030204" pitchFamily="34" charset="0"/>
            </a:endParaRPr>
          </a:p>
          <a:p>
            <a:pPr marL="285750" indent="-285750">
              <a:buFont typeface="Wingdings" pitchFamily="2" charset="2"/>
              <a:buChar char="Ø"/>
            </a:pPr>
            <a:r>
              <a:rPr lang="en-US" sz="1600" dirty="0">
                <a:solidFill>
                  <a:schemeClr val="tx1">
                    <a:lumMod val="50000"/>
                  </a:schemeClr>
                </a:solidFill>
                <a:latin typeface="Calibri" panose="020F0502020204030204" pitchFamily="34" charset="0"/>
                <a:cs typeface="Calibri" panose="020F0502020204030204" pitchFamily="34" charset="0"/>
              </a:rPr>
              <a:t>Kaggle competition Forum </a:t>
            </a:r>
          </a:p>
          <a:p>
            <a:pPr marL="285750" indent="-285750">
              <a:buFont typeface="Wingdings" pitchFamily="2" charset="2"/>
              <a:buChar char="Ø"/>
            </a:pPr>
            <a:r>
              <a:rPr lang="en-US" sz="1600" dirty="0">
                <a:latin typeface="Calibri" panose="020F0502020204030204" pitchFamily="34" charset="0"/>
                <a:cs typeface="Calibri" panose="020F0502020204030204" pitchFamily="34" charset="0"/>
                <a:hlinkClick r:id="rId3"/>
              </a:rPr>
              <a:t>https://www.kaggle.com/kunstmord/exploring-the-songs</a:t>
            </a:r>
            <a:endParaRPr lang="en-US" sz="1600" dirty="0">
              <a:latin typeface="Calibri" panose="020F0502020204030204" pitchFamily="34" charset="0"/>
              <a:cs typeface="Calibri" panose="020F0502020204030204" pitchFamily="34" charset="0"/>
            </a:endParaRPr>
          </a:p>
          <a:p>
            <a:pPr marL="285750" indent="-285750">
              <a:buFont typeface="Wingdings" pitchFamily="2" charset="2"/>
              <a:buChar char="Ø"/>
            </a:pPr>
            <a:r>
              <a:rPr lang="en-US" sz="1600" dirty="0">
                <a:latin typeface="Calibri" panose="020F0502020204030204" pitchFamily="34" charset="0"/>
                <a:cs typeface="Calibri" panose="020F0502020204030204" pitchFamily="34" charset="0"/>
                <a:hlinkClick r:id="rId4"/>
              </a:rPr>
              <a:t>https://www.analyticsvidhya.com/blog/2018/06/comprehensive-guide-recommendation-engine-python/?fbclid=IwAR0vVxyFjIMhKTfEoNAqaCG-PXaUpg1tVGsNSXcTqpKF9D6qdaSVpqidCzk</a:t>
            </a:r>
            <a:endParaRPr lang="en-US" sz="1600" dirty="0">
              <a:latin typeface="Calibri" panose="020F0502020204030204" pitchFamily="34" charset="0"/>
              <a:cs typeface="Calibri" panose="020F0502020204030204" pitchFamily="34" charset="0"/>
            </a:endParaRPr>
          </a:p>
          <a:p>
            <a:pPr marL="285750" indent="-285750">
              <a:buFont typeface="Wingdings" pitchFamily="2" charset="2"/>
              <a:buChar char="Ø"/>
            </a:pPr>
            <a:r>
              <a:rPr lang="en-US" sz="1600" dirty="0">
                <a:solidFill>
                  <a:schemeClr val="tx1">
                    <a:lumMod val="50000"/>
                  </a:schemeClr>
                </a:solidFill>
                <a:latin typeface="Calibri" panose="020F0502020204030204" pitchFamily="34" charset="0"/>
                <a:cs typeface="Calibri" panose="020F0502020204030204" pitchFamily="34" charset="0"/>
              </a:rPr>
              <a:t>J. </a:t>
            </a:r>
            <a:r>
              <a:rPr lang="en-US" sz="1600" dirty="0" err="1">
                <a:solidFill>
                  <a:schemeClr val="tx1">
                    <a:lumMod val="50000"/>
                  </a:schemeClr>
                </a:solidFill>
                <a:latin typeface="Calibri" panose="020F0502020204030204" pitchFamily="34" charset="0"/>
                <a:cs typeface="Calibri" panose="020F0502020204030204" pitchFamily="34" charset="0"/>
              </a:rPr>
              <a:t>Konstan</a:t>
            </a:r>
            <a:r>
              <a:rPr lang="en-US" sz="1600" dirty="0">
                <a:solidFill>
                  <a:schemeClr val="tx1">
                    <a:lumMod val="50000"/>
                  </a:schemeClr>
                </a:solidFill>
                <a:latin typeface="Calibri" panose="020F0502020204030204" pitchFamily="34" charset="0"/>
                <a:cs typeface="Calibri" panose="020F0502020204030204" pitchFamily="34" charset="0"/>
              </a:rPr>
              <a:t>, S. </a:t>
            </a:r>
            <a:r>
              <a:rPr lang="en-US" sz="1600" dirty="0" err="1">
                <a:solidFill>
                  <a:schemeClr val="tx1">
                    <a:lumMod val="50000"/>
                  </a:schemeClr>
                </a:solidFill>
                <a:latin typeface="Calibri" panose="020F0502020204030204" pitchFamily="34" charset="0"/>
                <a:cs typeface="Calibri" panose="020F0502020204030204" pitchFamily="34" charset="0"/>
              </a:rPr>
              <a:t>McNee</a:t>
            </a:r>
            <a:r>
              <a:rPr lang="en-US" sz="1600" dirty="0">
                <a:solidFill>
                  <a:schemeClr val="tx1">
                    <a:lumMod val="50000"/>
                  </a:schemeClr>
                </a:solidFill>
                <a:latin typeface="Calibri" panose="020F0502020204030204" pitchFamily="34" charset="0"/>
                <a:cs typeface="Calibri" panose="020F0502020204030204" pitchFamily="34" charset="0"/>
              </a:rPr>
              <a:t>, C. Ziegler, R. Torres, N. Kapoor, and J. </a:t>
            </a:r>
            <a:r>
              <a:rPr lang="en-US" sz="1600" dirty="0" err="1">
                <a:solidFill>
                  <a:schemeClr val="tx1">
                    <a:lumMod val="50000"/>
                  </a:schemeClr>
                </a:solidFill>
                <a:latin typeface="Calibri" panose="020F0502020204030204" pitchFamily="34" charset="0"/>
                <a:cs typeface="Calibri" panose="020F0502020204030204" pitchFamily="34" charset="0"/>
              </a:rPr>
              <a:t>Riedl</a:t>
            </a:r>
            <a:r>
              <a:rPr lang="en-US" sz="1600" dirty="0">
                <a:solidFill>
                  <a:schemeClr val="tx1">
                    <a:lumMod val="50000"/>
                  </a:schemeClr>
                </a:solidFill>
                <a:latin typeface="Calibri" panose="020F0502020204030204" pitchFamily="34" charset="0"/>
                <a:cs typeface="Calibri" panose="020F0502020204030204" pitchFamily="34" charset="0"/>
              </a:rPr>
              <a:t>. Lessons on applying automated recommender systems to information-seeking tasks. AAAI Con- </a:t>
            </a:r>
            <a:r>
              <a:rPr lang="en-US" sz="1600" dirty="0" err="1">
                <a:solidFill>
                  <a:schemeClr val="tx1">
                    <a:lumMod val="50000"/>
                  </a:schemeClr>
                </a:solidFill>
                <a:latin typeface="Calibri" panose="020F0502020204030204" pitchFamily="34" charset="0"/>
                <a:cs typeface="Calibri" panose="020F0502020204030204" pitchFamily="34" charset="0"/>
              </a:rPr>
              <a:t>ference</a:t>
            </a:r>
            <a:r>
              <a:rPr lang="en-US" sz="1600" dirty="0">
                <a:solidFill>
                  <a:schemeClr val="tx1">
                    <a:lumMod val="50000"/>
                  </a:schemeClr>
                </a:solidFill>
                <a:latin typeface="Calibri" panose="020F0502020204030204" pitchFamily="34" charset="0"/>
                <a:cs typeface="Calibri" panose="020F0502020204030204" pitchFamily="34" charset="0"/>
              </a:rPr>
              <a:t>, pp. 1630–1633, 2006.</a:t>
            </a:r>
          </a:p>
          <a:p>
            <a:pPr marL="285750" indent="-285750">
              <a:buFont typeface="Wingdings" pitchFamily="2" charset="2"/>
              <a:buChar char="Ø"/>
            </a:pPr>
            <a:r>
              <a:rPr lang="en-US" sz="1600" dirty="0">
                <a:solidFill>
                  <a:schemeClr val="tx1">
                    <a:lumMod val="50000"/>
                  </a:schemeClr>
                </a:solidFill>
                <a:latin typeface="Calibri" panose="020F0502020204030204" pitchFamily="34" charset="0"/>
                <a:cs typeface="Calibri" panose="020F0502020204030204" pitchFamily="34" charset="0"/>
              </a:rPr>
              <a:t>C. C. Aggarwal. “Recommender Systems” Springer. 2016</a:t>
            </a:r>
          </a:p>
          <a:p>
            <a:pPr marL="285750" indent="-285750">
              <a:buFont typeface="Wingdings" pitchFamily="2" charset="2"/>
              <a:buChar char="Ø"/>
            </a:pPr>
            <a:r>
              <a:rPr lang="en-US" sz="1600" dirty="0">
                <a:solidFill>
                  <a:schemeClr val="tx1">
                    <a:lumMod val="50000"/>
                  </a:schemeClr>
                </a:solidFill>
                <a:latin typeface="Calibri" panose="020F0502020204030204" pitchFamily="34" charset="0"/>
                <a:cs typeface="Calibri" panose="020F0502020204030204" pitchFamily="34" charset="0"/>
                <a:hlinkClick r:id="rId5"/>
              </a:rPr>
              <a:t>https://www.kaggle.com/plarmuseau/simple-recommender-pivot-tfidf-cossim?fbclid=IwAR0zCFP1Z7NEKCiemFejblreCN4sOU-FGlz5kx011fXjdQqjCU2v3JSkO2o</a:t>
            </a:r>
            <a:endParaRPr lang="en-US" sz="1600" dirty="0">
              <a:solidFill>
                <a:schemeClr val="tx1">
                  <a:lumMod val="50000"/>
                </a:schemeClr>
              </a:solidFill>
              <a:latin typeface="Calibri" panose="020F0502020204030204" pitchFamily="34" charset="0"/>
              <a:cs typeface="Calibri" panose="020F0502020204030204" pitchFamily="34" charset="0"/>
            </a:endParaRPr>
          </a:p>
          <a:p>
            <a:pPr marL="285750" indent="-285750">
              <a:buFont typeface="Wingdings" pitchFamily="2" charset="2"/>
              <a:buChar char="Ø"/>
            </a:pPr>
            <a:r>
              <a:rPr lang="en-US" sz="1600" dirty="0">
                <a:solidFill>
                  <a:schemeClr val="tx1">
                    <a:lumMod val="50000"/>
                  </a:schemeClr>
                </a:solidFill>
                <a:latin typeface="Calibri" panose="020F0502020204030204" pitchFamily="34" charset="0"/>
                <a:cs typeface="Calibri" panose="020F0502020204030204" pitchFamily="34" charset="0"/>
              </a:rPr>
              <a:t>Google, of course.</a:t>
            </a:r>
          </a:p>
        </p:txBody>
      </p:sp>
    </p:spTree>
    <p:extLst>
      <p:ext uri="{BB962C8B-B14F-4D97-AF65-F5344CB8AC3E}">
        <p14:creationId xmlns:p14="http://schemas.microsoft.com/office/powerpoint/2010/main" val="245239405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0D8568B-4B8A-D243-8E21-ACE88381A5AF}"/>
              </a:ext>
            </a:extLst>
          </p:cNvPr>
          <p:cNvPicPr>
            <a:picLocks noChangeAspect="1"/>
          </p:cNvPicPr>
          <p:nvPr/>
        </p:nvPicPr>
        <p:blipFill>
          <a:blip r:embed="rId2"/>
          <a:stretch>
            <a:fillRect/>
          </a:stretch>
        </p:blipFill>
        <p:spPr>
          <a:xfrm>
            <a:off x="1481564" y="1188689"/>
            <a:ext cx="6426200" cy="1562100"/>
          </a:xfrm>
          <a:prstGeom prst="rect">
            <a:avLst/>
          </a:prstGeom>
        </p:spPr>
      </p:pic>
      <p:pic>
        <p:nvPicPr>
          <p:cNvPr id="8" name="Picture 7">
            <a:extLst>
              <a:ext uri="{FF2B5EF4-FFF2-40B4-BE49-F238E27FC236}">
                <a16:creationId xmlns:a16="http://schemas.microsoft.com/office/drawing/2014/main" id="{CE3966FA-497B-2F4F-B191-1A5036197441}"/>
              </a:ext>
            </a:extLst>
          </p:cNvPr>
          <p:cNvPicPr>
            <a:picLocks noChangeAspect="1"/>
          </p:cNvPicPr>
          <p:nvPr/>
        </p:nvPicPr>
        <p:blipFill>
          <a:blip r:embed="rId3"/>
          <a:stretch>
            <a:fillRect/>
          </a:stretch>
        </p:blipFill>
        <p:spPr>
          <a:xfrm>
            <a:off x="1481564" y="2750788"/>
            <a:ext cx="6426199" cy="3025543"/>
          </a:xfrm>
          <a:prstGeom prst="rect">
            <a:avLst/>
          </a:prstGeom>
        </p:spPr>
      </p:pic>
    </p:spTree>
    <p:extLst>
      <p:ext uri="{BB962C8B-B14F-4D97-AF65-F5344CB8AC3E}">
        <p14:creationId xmlns:p14="http://schemas.microsoft.com/office/powerpoint/2010/main" val="22524050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4905317" y="1851103"/>
            <a:ext cx="4070046" cy="3790483"/>
          </a:xfrm>
        </p:spPr>
        <p:txBody>
          <a:bodyPr/>
          <a:lstStyle/>
          <a:p>
            <a:r>
              <a:rPr lang="en-US" sz="1600" dirty="0">
                <a:solidFill>
                  <a:schemeClr val="tx1">
                    <a:lumMod val="50000"/>
                  </a:schemeClr>
                </a:solidFill>
                <a:latin typeface="Calibri" panose="020F0502020204030204" pitchFamily="34" charset="0"/>
                <a:cs typeface="Calibri" panose="020F0502020204030204" pitchFamily="34" charset="0"/>
              </a:rPr>
              <a:t>	Rapid development of mobile devices and internet has made possible for us to access different music resources freely. The number of songs available exceeds the listening capacity of single individual. People sometimes feel difficult to choose from millions of songs. Thus, there is a strong need of a good recommendation system. 	 </a:t>
            </a:r>
          </a:p>
          <a:p>
            <a:r>
              <a:rPr lang="en-US" sz="1600" dirty="0">
                <a:solidFill>
                  <a:schemeClr val="tx1">
                    <a:lumMod val="50000"/>
                  </a:schemeClr>
                </a:solidFill>
                <a:latin typeface="Calibri" panose="020F0502020204030204" pitchFamily="34" charset="0"/>
                <a:cs typeface="Calibri" panose="020F0502020204030204" pitchFamily="34" charset="0"/>
              </a:rPr>
              <a:t>	Music recommender system learns from the users past listening history and recommends them songs which they would probably like to hear in future. Music streaming services like Pandora, Spotify are now able to collect large amounts of data on the listening habits of their customers and generate revenue by helping their customers discover relevant music. </a:t>
            </a:r>
          </a:p>
        </p:txBody>
      </p:sp>
      <p:sp>
        <p:nvSpPr>
          <p:cNvPr id="3" name="Title 2"/>
          <p:cNvSpPr>
            <a:spLocks noGrp="1"/>
          </p:cNvSpPr>
          <p:nvPr>
            <p:ph type="title"/>
          </p:nvPr>
        </p:nvSpPr>
        <p:spPr>
          <a:xfrm>
            <a:off x="356762" y="1061033"/>
            <a:ext cx="4391084" cy="944328"/>
          </a:xfrm>
        </p:spPr>
        <p:txBody>
          <a:bodyPr>
            <a:normAutofit/>
          </a:bodyPr>
          <a:lstStyle/>
          <a:p>
            <a:r>
              <a:rPr lang="en-US" sz="3600" dirty="0">
                <a:latin typeface="Calibri" panose="020F0502020204030204" pitchFamily="34" charset="0"/>
                <a:cs typeface="Calibri" panose="020F0502020204030204" pitchFamily="34" charset="0"/>
              </a:rPr>
              <a:t>PROBLEM STATEMENT</a:t>
            </a:r>
            <a:br>
              <a:rPr lang="en-US" dirty="0"/>
            </a:br>
            <a:r>
              <a:rPr lang="en-US" dirty="0"/>
              <a:t>        </a:t>
            </a:r>
            <a:endParaRPr lang="en-US" sz="2200" dirty="0">
              <a:solidFill>
                <a:schemeClr val="accent6"/>
              </a:solidFill>
            </a:endParaRPr>
          </a:p>
        </p:txBody>
      </p:sp>
      <p:pic>
        <p:nvPicPr>
          <p:cNvPr id="6" name="Picture 5">
            <a:extLst>
              <a:ext uri="{FF2B5EF4-FFF2-40B4-BE49-F238E27FC236}">
                <a16:creationId xmlns:a16="http://schemas.microsoft.com/office/drawing/2014/main" id="{5A89EE64-3956-6F49-81BA-DAF359DAA7B6}"/>
              </a:ext>
            </a:extLst>
          </p:cNvPr>
          <p:cNvPicPr>
            <a:picLocks noChangeAspect="1"/>
          </p:cNvPicPr>
          <p:nvPr/>
        </p:nvPicPr>
        <p:blipFill>
          <a:blip r:embed="rId3"/>
          <a:stretch>
            <a:fillRect/>
          </a:stretch>
        </p:blipFill>
        <p:spPr>
          <a:xfrm>
            <a:off x="356762" y="1851103"/>
            <a:ext cx="4548555" cy="4549697"/>
          </a:xfrm>
          <a:prstGeom prst="rect">
            <a:avLst/>
          </a:prstGeom>
        </p:spPr>
      </p:pic>
    </p:spTree>
    <p:extLst>
      <p:ext uri="{BB962C8B-B14F-4D97-AF65-F5344CB8AC3E}">
        <p14:creationId xmlns:p14="http://schemas.microsoft.com/office/powerpoint/2010/main" val="4381576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27"/>
          <p:cNvSpPr txBox="1">
            <a:spLocks noGrp="1"/>
          </p:cNvSpPr>
          <p:nvPr>
            <p:ph type="title"/>
          </p:nvPr>
        </p:nvSpPr>
        <p:spPr>
          <a:xfrm>
            <a:off x="427101" y="1320800"/>
            <a:ext cx="2384679" cy="716100"/>
          </a:xfrm>
          <a:prstGeom prst="rect">
            <a:avLst/>
          </a:prstGeom>
          <a:noFill/>
          <a:ln>
            <a:noFill/>
          </a:ln>
        </p:spPr>
        <p:txBody>
          <a:bodyPr spcFirstLastPara="1" wrap="square" lIns="91425" tIns="45700" rIns="91425" bIns="45700" anchor="t" anchorCtr="0">
            <a:noAutofit/>
          </a:bodyPr>
          <a:lstStyle/>
          <a:p>
            <a:pPr marL="0" marR="0" lvl="0" indent="0" algn="l" rtl="0">
              <a:lnSpc>
                <a:spcPct val="80000"/>
              </a:lnSpc>
              <a:spcBef>
                <a:spcPts val="0"/>
              </a:spcBef>
              <a:spcAft>
                <a:spcPts val="0"/>
              </a:spcAft>
              <a:buClr>
                <a:srgbClr val="005BBB"/>
              </a:buClr>
              <a:buSzPts val="3600"/>
              <a:buFont typeface="Georgia"/>
              <a:buNone/>
            </a:pPr>
            <a:r>
              <a:rPr lang="en-US" sz="3600" dirty="0">
                <a:latin typeface="Calibri" panose="020F0502020204030204" pitchFamily="34" charset="0"/>
                <a:cs typeface="Calibri" panose="020F0502020204030204" pitchFamily="34" charset="0"/>
              </a:rPr>
              <a:t>OBJECTIVE</a:t>
            </a:r>
            <a:endParaRPr sz="3600" b="0" i="0" u="none" strike="noStrike" cap="none" dirty="0">
              <a:solidFill>
                <a:srgbClr val="005BBB"/>
              </a:solidFill>
              <a:latin typeface="Calibri" panose="020F0502020204030204" pitchFamily="34" charset="0"/>
              <a:ea typeface="Georgia"/>
              <a:cs typeface="Calibri" panose="020F0502020204030204" pitchFamily="34" charset="0"/>
              <a:sym typeface="Georgia"/>
            </a:endParaRPr>
          </a:p>
        </p:txBody>
      </p:sp>
      <p:pic>
        <p:nvPicPr>
          <p:cNvPr id="137" name="Google Shape;137;p27"/>
          <p:cNvPicPr preferRelativeResize="0"/>
          <p:nvPr/>
        </p:nvPicPr>
        <p:blipFill>
          <a:blip r:embed="rId3">
            <a:alphaModFix/>
          </a:blip>
          <a:stretch>
            <a:fillRect/>
          </a:stretch>
        </p:blipFill>
        <p:spPr>
          <a:xfrm>
            <a:off x="3920160" y="4785775"/>
            <a:ext cx="2892120" cy="860900"/>
          </a:xfrm>
          <a:prstGeom prst="rect">
            <a:avLst/>
          </a:prstGeom>
          <a:noFill/>
          <a:ln>
            <a:noFill/>
          </a:ln>
        </p:spPr>
      </p:pic>
      <p:pic>
        <p:nvPicPr>
          <p:cNvPr id="138" name="Google Shape;138;p27"/>
          <p:cNvPicPr preferRelativeResize="0"/>
          <p:nvPr/>
        </p:nvPicPr>
        <p:blipFill>
          <a:blip r:embed="rId4">
            <a:alphaModFix/>
          </a:blip>
          <a:stretch>
            <a:fillRect/>
          </a:stretch>
        </p:blipFill>
        <p:spPr>
          <a:xfrm>
            <a:off x="427100" y="4395338"/>
            <a:ext cx="3493060" cy="1641775"/>
          </a:xfrm>
          <a:prstGeom prst="rect">
            <a:avLst/>
          </a:prstGeom>
          <a:noFill/>
          <a:ln>
            <a:noFill/>
          </a:ln>
        </p:spPr>
      </p:pic>
      <p:sp>
        <p:nvSpPr>
          <p:cNvPr id="139" name="Google Shape;139;p27"/>
          <p:cNvSpPr txBox="1">
            <a:spLocks noGrp="1"/>
          </p:cNvSpPr>
          <p:nvPr>
            <p:ph type="body" idx="1"/>
          </p:nvPr>
        </p:nvSpPr>
        <p:spPr>
          <a:xfrm>
            <a:off x="427100" y="2189274"/>
            <a:ext cx="4802100" cy="1925526"/>
          </a:xfrm>
          <a:prstGeom prst="rect">
            <a:avLst/>
          </a:prstGeom>
          <a:noFill/>
          <a:ln>
            <a:noFill/>
          </a:ln>
        </p:spPr>
        <p:txBody>
          <a:bodyPr spcFirstLastPara="1" wrap="square" lIns="91425" tIns="45700" rIns="91425" bIns="45700" anchor="t" anchorCtr="0">
            <a:noAutofit/>
          </a:bodyPr>
          <a:lstStyle/>
          <a:p>
            <a:pPr marL="457200" marR="0" lvl="0" indent="-361950" algn="l" rtl="0">
              <a:lnSpc>
                <a:spcPct val="100000"/>
              </a:lnSpc>
              <a:spcBef>
                <a:spcPts val="0"/>
              </a:spcBef>
              <a:spcAft>
                <a:spcPts val="0"/>
              </a:spcAft>
              <a:buClr>
                <a:schemeClr val="dk1"/>
              </a:buClr>
              <a:buSzPts val="2100"/>
              <a:buFont typeface="Wingdings" pitchFamily="2" charset="2"/>
              <a:buChar char="Ø"/>
            </a:pPr>
            <a:r>
              <a:rPr lang="en-US" sz="1600" dirty="0">
                <a:solidFill>
                  <a:schemeClr val="tx1">
                    <a:lumMod val="50000"/>
                  </a:schemeClr>
                </a:solidFill>
                <a:latin typeface="Calibri" panose="020F0502020204030204" pitchFamily="34" charset="0"/>
                <a:cs typeface="Calibri" panose="020F0502020204030204" pitchFamily="34" charset="0"/>
              </a:rPr>
              <a:t>Data was provided by </a:t>
            </a:r>
            <a:r>
              <a:rPr lang="en-US" sz="1600" dirty="0" err="1">
                <a:solidFill>
                  <a:schemeClr val="tx1">
                    <a:lumMod val="50000"/>
                  </a:schemeClr>
                </a:solidFill>
                <a:latin typeface="Calibri" panose="020F0502020204030204" pitchFamily="34" charset="0"/>
                <a:cs typeface="Calibri" panose="020F0502020204030204" pitchFamily="34" charset="0"/>
              </a:rPr>
              <a:t>KKbox</a:t>
            </a:r>
            <a:r>
              <a:rPr lang="en-US" sz="1600" dirty="0">
                <a:solidFill>
                  <a:schemeClr val="tx1">
                    <a:lumMod val="50000"/>
                  </a:schemeClr>
                </a:solidFill>
                <a:latin typeface="Calibri" panose="020F0502020204030204" pitchFamily="34" charset="0"/>
                <a:cs typeface="Calibri" panose="020F0502020204030204" pitchFamily="34" charset="0"/>
              </a:rPr>
              <a:t>, an online music streaming platform based in Taiwan (via Kaggle)</a:t>
            </a:r>
            <a:endParaRPr sz="1600" dirty="0">
              <a:solidFill>
                <a:schemeClr val="tx1">
                  <a:lumMod val="50000"/>
                </a:schemeClr>
              </a:solidFill>
              <a:latin typeface="Calibri" panose="020F0502020204030204" pitchFamily="34" charset="0"/>
              <a:cs typeface="Calibri" panose="020F0502020204030204" pitchFamily="34" charset="0"/>
            </a:endParaRPr>
          </a:p>
          <a:p>
            <a:pPr marL="457200" marR="0" lvl="0" indent="-361950" algn="l" rtl="0">
              <a:lnSpc>
                <a:spcPct val="100000"/>
              </a:lnSpc>
              <a:spcBef>
                <a:spcPts val="0"/>
              </a:spcBef>
              <a:spcAft>
                <a:spcPts val="0"/>
              </a:spcAft>
              <a:buClr>
                <a:schemeClr val="dk1"/>
              </a:buClr>
              <a:buSzPts val="2100"/>
              <a:buFont typeface="Wingdings" pitchFamily="2" charset="2"/>
              <a:buChar char="Ø"/>
            </a:pPr>
            <a:r>
              <a:rPr lang="en-US" sz="1600" dirty="0">
                <a:solidFill>
                  <a:schemeClr val="tx1">
                    <a:lumMod val="50000"/>
                  </a:schemeClr>
                </a:solidFill>
                <a:latin typeface="Calibri" panose="020F0502020204030204" pitchFamily="34" charset="0"/>
                <a:cs typeface="Calibri" panose="020F0502020204030204" pitchFamily="34" charset="0"/>
              </a:rPr>
              <a:t>The goal of the project is to create a recommender system for users that provides music recommendations to the users that is in line to what they listen to, but also provide novel recommendations. </a:t>
            </a:r>
            <a:endParaRPr sz="1600" b="0" i="0" u="none" strike="noStrike" cap="none" dirty="0">
              <a:solidFill>
                <a:schemeClr val="tx1">
                  <a:lumMod val="50000"/>
                </a:schemeClr>
              </a:solidFill>
              <a:latin typeface="Calibri" panose="020F0502020204030204" pitchFamily="34" charset="0"/>
              <a:ea typeface="Arial"/>
              <a:cs typeface="Calibri" panose="020F0502020204030204" pitchFamily="34" charset="0"/>
              <a:sym typeface="Arial"/>
            </a:endParaRPr>
          </a:p>
        </p:txBody>
      </p:sp>
    </p:spTree>
    <p:extLst>
      <p:ext uri="{BB962C8B-B14F-4D97-AF65-F5344CB8AC3E}">
        <p14:creationId xmlns:p14="http://schemas.microsoft.com/office/powerpoint/2010/main" val="42456982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27101" y="1215293"/>
            <a:ext cx="3576187" cy="716084"/>
          </a:xfrm>
        </p:spPr>
        <p:txBody>
          <a:bodyPr>
            <a:normAutofit/>
          </a:bodyPr>
          <a:lstStyle/>
          <a:p>
            <a:r>
              <a:rPr lang="en-US" sz="3200" dirty="0">
                <a:latin typeface="Calibri" panose="020F0502020204030204" pitchFamily="34" charset="0"/>
                <a:cs typeface="Calibri" panose="020F0502020204030204" pitchFamily="34" charset="0"/>
              </a:rPr>
              <a:t>DATA SET(Overview)</a:t>
            </a:r>
          </a:p>
        </p:txBody>
      </p:sp>
      <p:graphicFrame>
        <p:nvGraphicFramePr>
          <p:cNvPr id="6" name="Table 5">
            <a:extLst>
              <a:ext uri="{FF2B5EF4-FFF2-40B4-BE49-F238E27FC236}">
                <a16:creationId xmlns:a16="http://schemas.microsoft.com/office/drawing/2014/main" id="{14B5EA5C-656C-C841-A472-CB85A20EEC1F}"/>
              </a:ext>
            </a:extLst>
          </p:cNvPr>
          <p:cNvGraphicFramePr>
            <a:graphicFrameLocks noGrp="1"/>
          </p:cNvGraphicFramePr>
          <p:nvPr>
            <p:extLst>
              <p:ext uri="{D42A27DB-BD31-4B8C-83A1-F6EECF244321}">
                <p14:modId xmlns:p14="http://schemas.microsoft.com/office/powerpoint/2010/main" val="1129214512"/>
              </p:ext>
            </p:extLst>
          </p:nvPr>
        </p:nvGraphicFramePr>
        <p:xfrm>
          <a:off x="636245" y="3068448"/>
          <a:ext cx="8167785" cy="3321570"/>
        </p:xfrm>
        <a:graphic>
          <a:graphicData uri="http://schemas.openxmlformats.org/drawingml/2006/table">
            <a:tbl>
              <a:tblPr firstRow="1" bandRow="1">
                <a:tableStyleId>{5C22544A-7EE6-4342-B048-85BDC9FD1C3A}</a:tableStyleId>
              </a:tblPr>
              <a:tblGrid>
                <a:gridCol w="715170">
                  <a:extLst>
                    <a:ext uri="{9D8B030D-6E8A-4147-A177-3AD203B41FA5}">
                      <a16:colId xmlns:a16="http://schemas.microsoft.com/office/drawing/2014/main" val="2408183646"/>
                    </a:ext>
                  </a:extLst>
                </a:gridCol>
                <a:gridCol w="1614023">
                  <a:extLst>
                    <a:ext uri="{9D8B030D-6E8A-4147-A177-3AD203B41FA5}">
                      <a16:colId xmlns:a16="http://schemas.microsoft.com/office/drawing/2014/main" val="657584603"/>
                    </a:ext>
                  </a:extLst>
                </a:gridCol>
                <a:gridCol w="3282601">
                  <a:extLst>
                    <a:ext uri="{9D8B030D-6E8A-4147-A177-3AD203B41FA5}">
                      <a16:colId xmlns:a16="http://schemas.microsoft.com/office/drawing/2014/main" val="723333886"/>
                    </a:ext>
                  </a:extLst>
                </a:gridCol>
                <a:gridCol w="1236041">
                  <a:extLst>
                    <a:ext uri="{9D8B030D-6E8A-4147-A177-3AD203B41FA5}">
                      <a16:colId xmlns:a16="http://schemas.microsoft.com/office/drawing/2014/main" val="2632013536"/>
                    </a:ext>
                  </a:extLst>
                </a:gridCol>
                <a:gridCol w="1319950">
                  <a:extLst>
                    <a:ext uri="{9D8B030D-6E8A-4147-A177-3AD203B41FA5}">
                      <a16:colId xmlns:a16="http://schemas.microsoft.com/office/drawing/2014/main" val="2949988616"/>
                    </a:ext>
                  </a:extLst>
                </a:gridCol>
              </a:tblGrid>
              <a:tr h="520988">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600" spc="-40" dirty="0">
                          <a:solidFill>
                            <a:schemeClr val="bg1"/>
                          </a:solidFill>
                          <a:latin typeface="Calibri" panose="020F0502020204030204" pitchFamily="34" charset="0"/>
                          <a:cs typeface="Calibri" panose="020F0502020204030204" pitchFamily="34" charset="0"/>
                        </a:rPr>
                        <a:t>SNo</a:t>
                      </a:r>
                      <a:endParaRPr lang="en-US" sz="1600" dirty="0">
                        <a:solidFill>
                          <a:schemeClr val="bg1"/>
                        </a:solidFill>
                        <a:latin typeface="Calibri" panose="020F0502020204030204" pitchFamily="34" charset="0"/>
                        <a:cs typeface="Calibri" panose="020F0502020204030204" pitchFamily="34" charset="0"/>
                      </a:endParaRPr>
                    </a:p>
                    <a:p>
                      <a:pPr algn="ctr"/>
                      <a:endParaRPr lang="en-US" sz="1600" dirty="0">
                        <a:solidFill>
                          <a:schemeClr val="bg1"/>
                        </a:solidFill>
                        <a:latin typeface="Calibri" panose="020F0502020204030204" pitchFamily="34" charset="0"/>
                        <a:cs typeface="Calibri" panose="020F0502020204030204" pitchFamily="34" charset="0"/>
                      </a:endParaRPr>
                    </a:p>
                  </a:txBody>
                  <a:tcPr/>
                </a:tc>
                <a:tc>
                  <a:txBody>
                    <a:bodyPr/>
                    <a:lstStyle/>
                    <a:p>
                      <a:pPr algn="ctr"/>
                      <a:r>
                        <a:rPr lang="en-US" sz="1600" dirty="0">
                          <a:solidFill>
                            <a:schemeClr val="bg1"/>
                          </a:solidFill>
                          <a:latin typeface="Calibri" panose="020F0502020204030204" pitchFamily="34" charset="0"/>
                          <a:cs typeface="Calibri" panose="020F0502020204030204" pitchFamily="34" charset="0"/>
                        </a:rPr>
                        <a:t>Data Set</a:t>
                      </a:r>
                    </a:p>
                  </a:txBody>
                  <a:tcPr/>
                </a:tc>
                <a:tc>
                  <a:txBody>
                    <a:bodyPr/>
                    <a:lstStyle/>
                    <a:p>
                      <a:pPr algn="ctr"/>
                      <a:r>
                        <a:rPr lang="en-US" sz="1600" dirty="0">
                          <a:solidFill>
                            <a:schemeClr val="bg1"/>
                          </a:solidFill>
                          <a:latin typeface="Calibri" panose="020F0502020204030204" pitchFamily="34" charset="0"/>
                          <a:cs typeface="Calibri" panose="020F0502020204030204" pitchFamily="34" charset="0"/>
                        </a:rPr>
                        <a:t>Variables</a:t>
                      </a:r>
                    </a:p>
                  </a:txBody>
                  <a:tcPr/>
                </a:tc>
                <a:tc>
                  <a:txBody>
                    <a:bodyPr/>
                    <a:lstStyle/>
                    <a:p>
                      <a:pPr algn="ctr"/>
                      <a:r>
                        <a:rPr lang="en-US" sz="1600" dirty="0">
                          <a:solidFill>
                            <a:schemeClr val="bg1"/>
                          </a:solidFill>
                          <a:latin typeface="Calibri" panose="020F0502020204030204" pitchFamily="34" charset="0"/>
                          <a:cs typeface="Calibri" panose="020F0502020204030204" pitchFamily="34" charset="0"/>
                        </a:rPr>
                        <a:t>No of variables</a:t>
                      </a:r>
                    </a:p>
                  </a:txBody>
                  <a:tcPr/>
                </a:tc>
                <a:tc>
                  <a:txBody>
                    <a:bodyPr/>
                    <a:lstStyle/>
                    <a:p>
                      <a:pPr algn="ctr"/>
                      <a:r>
                        <a:rPr lang="en-US" sz="1600" dirty="0">
                          <a:solidFill>
                            <a:schemeClr val="bg1"/>
                          </a:solidFill>
                          <a:latin typeface="Calibri" panose="020F0502020204030204" pitchFamily="34" charset="0"/>
                          <a:cs typeface="Calibri" panose="020F0502020204030204" pitchFamily="34" charset="0"/>
                        </a:rPr>
                        <a:t>No of Observations</a:t>
                      </a:r>
                    </a:p>
                  </a:txBody>
                  <a:tcPr/>
                </a:tc>
                <a:extLst>
                  <a:ext uri="{0D108BD9-81ED-4DB2-BD59-A6C34878D82A}">
                    <a16:rowId xmlns:a16="http://schemas.microsoft.com/office/drawing/2014/main" val="1683918859"/>
                  </a:ext>
                </a:extLst>
              </a:tr>
              <a:tr h="2742450">
                <a:tc>
                  <a:txBody>
                    <a:bodyPr/>
                    <a:lstStyle/>
                    <a:p>
                      <a:pPr algn="ctr"/>
                      <a:r>
                        <a:rPr lang="en-US" sz="1600" dirty="0">
                          <a:solidFill>
                            <a:schemeClr val="tx1">
                              <a:lumMod val="50000"/>
                            </a:schemeClr>
                          </a:solidFill>
                          <a:latin typeface="Calibri" panose="020F0502020204030204" pitchFamily="34" charset="0"/>
                          <a:cs typeface="Calibri" panose="020F0502020204030204" pitchFamily="34" charset="0"/>
                        </a:rPr>
                        <a:t>1.</a:t>
                      </a:r>
                    </a:p>
                  </a:txBody>
                  <a:tcPr/>
                </a:tc>
                <a:tc>
                  <a:txBody>
                    <a:bodyPr/>
                    <a:lstStyle/>
                    <a:p>
                      <a:pPr algn="ctr"/>
                      <a:r>
                        <a:rPr lang="en-US" sz="1600" dirty="0">
                          <a:solidFill>
                            <a:schemeClr val="tx1">
                              <a:lumMod val="50000"/>
                            </a:schemeClr>
                          </a:solidFill>
                          <a:latin typeface="Calibri" panose="020F0502020204030204" pitchFamily="34" charset="0"/>
                          <a:cs typeface="Calibri" panose="020F0502020204030204" pitchFamily="34" charset="0"/>
                        </a:rPr>
                        <a:t>Music</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600" dirty="0">
                          <a:solidFill>
                            <a:schemeClr val="tx1">
                              <a:lumMod val="50000"/>
                            </a:schemeClr>
                          </a:solidFill>
                          <a:latin typeface="Calibri" panose="020F0502020204030204" pitchFamily="34" charset="0"/>
                          <a:cs typeface="Calibri" panose="020F0502020204030204" pitchFamily="34" charset="0"/>
                        </a:rPr>
                        <a:t>msno, song_id, </a:t>
                      </a:r>
                      <a:r>
                        <a:rPr lang="en-US" sz="1600" b="0" i="0" kern="1200" dirty="0">
                          <a:solidFill>
                            <a:schemeClr val="tx1">
                              <a:lumMod val="50000"/>
                            </a:schemeClr>
                          </a:solidFill>
                          <a:effectLst/>
                          <a:latin typeface="Calibri" panose="020F0502020204030204" pitchFamily="34" charset="0"/>
                          <a:ea typeface="+mn-ea"/>
                          <a:cs typeface="Calibri" panose="020F0502020204030204" pitchFamily="34" charset="0"/>
                        </a:rPr>
                        <a:t>source_system_tab, source_screen_name, source_type, target, </a:t>
                      </a:r>
                      <a:r>
                        <a:rPr lang="en-US" sz="1600" b="0" i="0" kern="1200" dirty="0" err="1">
                          <a:solidFill>
                            <a:schemeClr val="tx1">
                              <a:lumMod val="50000"/>
                            </a:schemeClr>
                          </a:solidFill>
                          <a:effectLst/>
                          <a:latin typeface="Calibri" panose="020F0502020204030204" pitchFamily="34" charset="0"/>
                          <a:ea typeface="+mn-ea"/>
                          <a:cs typeface="Calibri" panose="020F0502020204030204" pitchFamily="34" charset="0"/>
                        </a:rPr>
                        <a:t>song_length</a:t>
                      </a:r>
                      <a:r>
                        <a:rPr lang="en-US" sz="1600" b="0" i="0" kern="1200" dirty="0">
                          <a:solidFill>
                            <a:schemeClr val="tx1">
                              <a:lumMod val="50000"/>
                            </a:schemeClr>
                          </a:solidFill>
                          <a:effectLst/>
                          <a:latin typeface="Calibri" panose="020F0502020204030204" pitchFamily="34" charset="0"/>
                          <a:ea typeface="+mn-ea"/>
                          <a:cs typeface="Calibri" panose="020F0502020204030204" pitchFamily="34" charset="0"/>
                        </a:rPr>
                        <a:t>, </a:t>
                      </a:r>
                      <a:r>
                        <a:rPr lang="en-US" sz="1600" b="0" i="0" kern="1200" dirty="0" err="1">
                          <a:solidFill>
                            <a:schemeClr val="tx1">
                              <a:lumMod val="50000"/>
                            </a:schemeClr>
                          </a:solidFill>
                          <a:effectLst/>
                          <a:latin typeface="Calibri" panose="020F0502020204030204" pitchFamily="34" charset="0"/>
                          <a:ea typeface="+mn-ea"/>
                          <a:cs typeface="Calibri" panose="020F0502020204030204" pitchFamily="34" charset="0"/>
                        </a:rPr>
                        <a:t>genre_ids</a:t>
                      </a:r>
                      <a:r>
                        <a:rPr lang="en-US" sz="1600" b="0" i="0" kern="1200" dirty="0">
                          <a:solidFill>
                            <a:schemeClr val="tx1">
                              <a:lumMod val="50000"/>
                            </a:schemeClr>
                          </a:solidFill>
                          <a:effectLst/>
                          <a:latin typeface="Calibri" panose="020F0502020204030204" pitchFamily="34" charset="0"/>
                          <a:ea typeface="+mn-ea"/>
                          <a:cs typeface="Calibri" panose="020F0502020204030204" pitchFamily="34" charset="0"/>
                        </a:rPr>
                        <a:t>, </a:t>
                      </a:r>
                      <a:r>
                        <a:rPr lang="en-US" sz="1600" b="0" i="0" kern="1200" dirty="0" err="1">
                          <a:solidFill>
                            <a:schemeClr val="tx1">
                              <a:lumMod val="50000"/>
                            </a:schemeClr>
                          </a:solidFill>
                          <a:effectLst/>
                          <a:latin typeface="Calibri" panose="020F0502020204030204" pitchFamily="34" charset="0"/>
                          <a:ea typeface="+mn-ea"/>
                          <a:cs typeface="Calibri" panose="020F0502020204030204" pitchFamily="34" charset="0"/>
                        </a:rPr>
                        <a:t>artist_name</a:t>
                      </a:r>
                      <a:r>
                        <a:rPr lang="en-US" sz="1600" b="0" i="0" kern="1200" dirty="0">
                          <a:solidFill>
                            <a:schemeClr val="tx1">
                              <a:lumMod val="50000"/>
                            </a:schemeClr>
                          </a:solidFill>
                          <a:effectLst/>
                          <a:latin typeface="Calibri" panose="020F0502020204030204" pitchFamily="34" charset="0"/>
                          <a:ea typeface="+mn-ea"/>
                          <a:cs typeface="Calibri" panose="020F0502020204030204" pitchFamily="34" charset="0"/>
                        </a:rPr>
                        <a:t>, composer, lyricist, language, </a:t>
                      </a:r>
                      <a:r>
                        <a:rPr lang="en-US" sz="1600" dirty="0">
                          <a:solidFill>
                            <a:schemeClr val="tx1">
                              <a:lumMod val="50000"/>
                            </a:schemeClr>
                          </a:solidFill>
                          <a:latin typeface="Calibri" panose="020F0502020204030204" pitchFamily="34" charset="0"/>
                          <a:cs typeface="Calibri" panose="020F0502020204030204" pitchFamily="34" charset="0"/>
                        </a:rPr>
                        <a:t>city, </a:t>
                      </a:r>
                      <a:r>
                        <a:rPr lang="en-US" sz="1600" dirty="0" err="1">
                          <a:solidFill>
                            <a:schemeClr val="tx1">
                              <a:lumMod val="50000"/>
                            </a:schemeClr>
                          </a:solidFill>
                          <a:latin typeface="Calibri" panose="020F0502020204030204" pitchFamily="34" charset="0"/>
                          <a:cs typeface="Calibri" panose="020F0502020204030204" pitchFamily="34" charset="0"/>
                        </a:rPr>
                        <a:t>bd</a:t>
                      </a:r>
                      <a:r>
                        <a:rPr lang="en-US" sz="1600" dirty="0">
                          <a:solidFill>
                            <a:schemeClr val="tx1">
                              <a:lumMod val="50000"/>
                            </a:schemeClr>
                          </a:solidFill>
                          <a:latin typeface="Calibri" panose="020F0502020204030204" pitchFamily="34" charset="0"/>
                          <a:cs typeface="Calibri" panose="020F0502020204030204" pitchFamily="34" charset="0"/>
                        </a:rPr>
                        <a:t>, gender, </a:t>
                      </a:r>
                      <a:r>
                        <a:rPr lang="en-US" sz="1600" b="0" i="0" kern="1200" dirty="0" err="1">
                          <a:solidFill>
                            <a:schemeClr val="tx1">
                              <a:lumMod val="50000"/>
                            </a:schemeClr>
                          </a:solidFill>
                          <a:effectLst/>
                          <a:latin typeface="Calibri" panose="020F0502020204030204" pitchFamily="34" charset="0"/>
                          <a:ea typeface="+mn-ea"/>
                          <a:cs typeface="Calibri" panose="020F0502020204030204" pitchFamily="34" charset="0"/>
                        </a:rPr>
                        <a:t>registered_via</a:t>
                      </a:r>
                      <a:r>
                        <a:rPr lang="en-US" sz="1600" b="0" i="0" kern="1200" dirty="0">
                          <a:solidFill>
                            <a:schemeClr val="tx1">
                              <a:lumMod val="50000"/>
                            </a:schemeClr>
                          </a:solidFill>
                          <a:effectLst/>
                          <a:latin typeface="Calibri" panose="020F0502020204030204" pitchFamily="34" charset="0"/>
                          <a:ea typeface="+mn-ea"/>
                          <a:cs typeface="Calibri" panose="020F0502020204030204" pitchFamily="34" charset="0"/>
                        </a:rPr>
                        <a:t>, </a:t>
                      </a:r>
                      <a:r>
                        <a:rPr lang="en-US" sz="1600" b="0" i="0" kern="1200" dirty="0" err="1">
                          <a:solidFill>
                            <a:schemeClr val="tx1">
                              <a:lumMod val="50000"/>
                            </a:schemeClr>
                          </a:solidFill>
                          <a:effectLst/>
                          <a:latin typeface="Calibri" panose="020F0502020204030204" pitchFamily="34" charset="0"/>
                          <a:ea typeface="+mn-ea"/>
                          <a:cs typeface="Calibri" panose="020F0502020204030204" pitchFamily="34" charset="0"/>
                        </a:rPr>
                        <a:t>expiration_date</a:t>
                      </a:r>
                      <a:r>
                        <a:rPr lang="en-US" sz="1600" b="0" i="0" kern="1200" dirty="0">
                          <a:solidFill>
                            <a:schemeClr val="tx1">
                              <a:lumMod val="50000"/>
                            </a:schemeClr>
                          </a:solidFill>
                          <a:effectLst/>
                          <a:latin typeface="Calibri" panose="020F0502020204030204" pitchFamily="34" charset="0"/>
                          <a:ea typeface="+mn-ea"/>
                          <a:cs typeface="Calibri" panose="020F0502020204030204" pitchFamily="34" charset="0"/>
                        </a:rPr>
                        <a:t>, </a:t>
                      </a:r>
                      <a:r>
                        <a:rPr lang="en-US" sz="1600" b="0" i="0" kern="1200" dirty="0" err="1">
                          <a:solidFill>
                            <a:schemeClr val="tx1">
                              <a:lumMod val="50000"/>
                            </a:schemeClr>
                          </a:solidFill>
                          <a:effectLst/>
                          <a:latin typeface="Calibri" panose="020F0502020204030204" pitchFamily="34" charset="0"/>
                          <a:ea typeface="+mn-ea"/>
                          <a:cs typeface="Calibri" panose="020F0502020204030204" pitchFamily="34" charset="0"/>
                        </a:rPr>
                        <a:t>membership_days</a:t>
                      </a:r>
                      <a:r>
                        <a:rPr lang="en-US" sz="1600" b="0" i="0" kern="1200" dirty="0">
                          <a:solidFill>
                            <a:schemeClr val="tx1">
                              <a:lumMod val="50000"/>
                            </a:schemeClr>
                          </a:solidFill>
                          <a:effectLst/>
                          <a:latin typeface="Calibri" panose="020F0502020204030204" pitchFamily="34" charset="0"/>
                          <a:ea typeface="+mn-ea"/>
                          <a:cs typeface="Calibri" panose="020F0502020204030204" pitchFamily="34" charset="0"/>
                        </a:rPr>
                        <a:t>, </a:t>
                      </a:r>
                      <a:r>
                        <a:rPr lang="en-US" sz="1600" b="0" i="0" kern="1200" dirty="0" err="1">
                          <a:solidFill>
                            <a:schemeClr val="tx1">
                              <a:lumMod val="50000"/>
                            </a:schemeClr>
                          </a:solidFill>
                          <a:effectLst/>
                          <a:latin typeface="Calibri" panose="020F0502020204030204" pitchFamily="34" charset="0"/>
                          <a:ea typeface="+mn-ea"/>
                          <a:cs typeface="Calibri" panose="020F0502020204030204" pitchFamily="34" charset="0"/>
                        </a:rPr>
                        <a:t>registration_year</a:t>
                      </a:r>
                      <a:r>
                        <a:rPr lang="en-US" sz="1600" b="0" i="0" kern="1200" dirty="0">
                          <a:solidFill>
                            <a:schemeClr val="tx1">
                              <a:lumMod val="50000"/>
                            </a:schemeClr>
                          </a:solidFill>
                          <a:effectLst/>
                          <a:latin typeface="Calibri" panose="020F0502020204030204" pitchFamily="34" charset="0"/>
                          <a:ea typeface="+mn-ea"/>
                          <a:cs typeface="Calibri" panose="020F0502020204030204" pitchFamily="34" charset="0"/>
                        </a:rPr>
                        <a:t>, </a:t>
                      </a:r>
                      <a:r>
                        <a:rPr lang="en-US" sz="1600" b="0" i="0" kern="1200" dirty="0" err="1">
                          <a:solidFill>
                            <a:schemeClr val="tx1">
                              <a:lumMod val="50000"/>
                            </a:schemeClr>
                          </a:solidFill>
                          <a:effectLst/>
                          <a:latin typeface="Calibri" panose="020F0502020204030204" pitchFamily="34" charset="0"/>
                          <a:ea typeface="+mn-ea"/>
                          <a:cs typeface="Calibri" panose="020F0502020204030204" pitchFamily="34" charset="0"/>
                        </a:rPr>
                        <a:t>registration_month</a:t>
                      </a:r>
                      <a:r>
                        <a:rPr lang="en-US" sz="1600" b="0" i="0" kern="1200" dirty="0">
                          <a:solidFill>
                            <a:schemeClr val="tx1">
                              <a:lumMod val="50000"/>
                            </a:schemeClr>
                          </a:solidFill>
                          <a:effectLst/>
                          <a:latin typeface="Calibri" panose="020F0502020204030204" pitchFamily="34" charset="0"/>
                          <a:ea typeface="+mn-ea"/>
                          <a:cs typeface="Calibri" panose="020F0502020204030204" pitchFamily="34" charset="0"/>
                        </a:rPr>
                        <a:t>, </a:t>
                      </a:r>
                      <a:r>
                        <a:rPr lang="en-US" sz="1600" b="0" i="0" kern="1200" dirty="0" err="1">
                          <a:solidFill>
                            <a:schemeClr val="tx1">
                              <a:lumMod val="50000"/>
                            </a:schemeClr>
                          </a:solidFill>
                          <a:effectLst/>
                          <a:latin typeface="Calibri" panose="020F0502020204030204" pitchFamily="34" charset="0"/>
                          <a:ea typeface="+mn-ea"/>
                          <a:cs typeface="Calibri" panose="020F0502020204030204" pitchFamily="34" charset="0"/>
                        </a:rPr>
                        <a:t>registration_date</a:t>
                      </a:r>
                      <a:r>
                        <a:rPr lang="en-US" sz="1600" b="0" i="0" kern="1200" dirty="0">
                          <a:solidFill>
                            <a:schemeClr val="tx1">
                              <a:lumMod val="50000"/>
                            </a:schemeClr>
                          </a:solidFill>
                          <a:effectLst/>
                          <a:latin typeface="Calibri" panose="020F0502020204030204" pitchFamily="34" charset="0"/>
                          <a:ea typeface="+mn-ea"/>
                          <a:cs typeface="Calibri" panose="020F0502020204030204" pitchFamily="34" charset="0"/>
                        </a:rPr>
                        <a:t>, </a:t>
                      </a:r>
                      <a:r>
                        <a:rPr lang="en-US" sz="1600" b="0" i="0" kern="1200" dirty="0" err="1">
                          <a:solidFill>
                            <a:schemeClr val="tx1">
                              <a:lumMod val="50000"/>
                            </a:schemeClr>
                          </a:solidFill>
                          <a:effectLst/>
                          <a:latin typeface="Calibri" panose="020F0502020204030204" pitchFamily="34" charset="0"/>
                          <a:ea typeface="+mn-ea"/>
                          <a:cs typeface="Calibri" panose="020F0502020204030204" pitchFamily="34" charset="0"/>
                        </a:rPr>
                        <a:t>expiration_year</a:t>
                      </a:r>
                      <a:r>
                        <a:rPr lang="en-US" sz="1600" b="0" i="0" kern="1200" dirty="0">
                          <a:solidFill>
                            <a:schemeClr val="tx1">
                              <a:lumMod val="50000"/>
                            </a:schemeClr>
                          </a:solidFill>
                          <a:effectLst/>
                          <a:latin typeface="Calibri" panose="020F0502020204030204" pitchFamily="34" charset="0"/>
                          <a:ea typeface="+mn-ea"/>
                          <a:cs typeface="Calibri" panose="020F0502020204030204" pitchFamily="34" charset="0"/>
                        </a:rPr>
                        <a:t>, </a:t>
                      </a:r>
                      <a:r>
                        <a:rPr lang="en-US" sz="1600" b="0" i="0" kern="1200" dirty="0" err="1">
                          <a:solidFill>
                            <a:schemeClr val="tx1">
                              <a:lumMod val="50000"/>
                            </a:schemeClr>
                          </a:solidFill>
                          <a:effectLst/>
                          <a:latin typeface="Calibri" panose="020F0502020204030204" pitchFamily="34" charset="0"/>
                          <a:ea typeface="+mn-ea"/>
                          <a:cs typeface="Calibri" panose="020F0502020204030204" pitchFamily="34" charset="0"/>
                        </a:rPr>
                        <a:t>expiration_month</a:t>
                      </a:r>
                      <a:r>
                        <a:rPr lang="en-US" sz="1600" b="0" i="0" kern="1200" dirty="0">
                          <a:solidFill>
                            <a:schemeClr val="tx1">
                              <a:lumMod val="50000"/>
                            </a:schemeClr>
                          </a:solidFill>
                          <a:effectLst/>
                          <a:latin typeface="Calibri" panose="020F0502020204030204" pitchFamily="34" charset="0"/>
                          <a:ea typeface="+mn-ea"/>
                          <a:cs typeface="Calibri" panose="020F0502020204030204" pitchFamily="34" charset="0"/>
                        </a:rPr>
                        <a:t>, </a:t>
                      </a:r>
                      <a:r>
                        <a:rPr lang="en-US" sz="1600" b="0" i="0" kern="1200" dirty="0" err="1">
                          <a:solidFill>
                            <a:schemeClr val="tx1">
                              <a:lumMod val="50000"/>
                            </a:schemeClr>
                          </a:solidFill>
                          <a:effectLst/>
                          <a:latin typeface="Calibri" panose="020F0502020204030204" pitchFamily="34" charset="0"/>
                          <a:ea typeface="+mn-ea"/>
                          <a:cs typeface="Calibri" panose="020F0502020204030204" pitchFamily="34" charset="0"/>
                        </a:rPr>
                        <a:t>song_year</a:t>
                      </a:r>
                      <a:endParaRPr lang="en-US" sz="1600" dirty="0">
                        <a:solidFill>
                          <a:schemeClr val="tx1">
                            <a:lumMod val="50000"/>
                          </a:schemeClr>
                        </a:solidFill>
                        <a:latin typeface="Calibri" panose="020F0502020204030204" pitchFamily="34" charset="0"/>
                        <a:cs typeface="Calibri" panose="020F0502020204030204" pitchFamily="34" charset="0"/>
                      </a:endParaRPr>
                    </a:p>
                  </a:txBody>
                  <a:tcPr/>
                </a:tc>
                <a:tc>
                  <a:txBody>
                    <a:bodyPr/>
                    <a:lstStyle/>
                    <a:p>
                      <a:pPr algn="ctr"/>
                      <a:r>
                        <a:rPr lang="en-US" sz="1600" dirty="0">
                          <a:solidFill>
                            <a:schemeClr val="tx1">
                              <a:lumMod val="50000"/>
                            </a:schemeClr>
                          </a:solidFill>
                          <a:latin typeface="Calibri" panose="020F0502020204030204" pitchFamily="34" charset="0"/>
                          <a:cs typeface="Calibri" panose="020F0502020204030204" pitchFamily="34" charset="0"/>
                        </a:rPr>
                        <a:t>24</a:t>
                      </a:r>
                    </a:p>
                  </a:txBody>
                  <a:tcPr/>
                </a:tc>
                <a:tc>
                  <a:txBody>
                    <a:bodyPr/>
                    <a:lstStyle/>
                    <a:p>
                      <a:pPr algn="ctr"/>
                      <a:r>
                        <a:rPr lang="en-US" sz="1600" dirty="0">
                          <a:solidFill>
                            <a:schemeClr val="tx1">
                              <a:lumMod val="50000"/>
                            </a:schemeClr>
                          </a:solidFill>
                          <a:latin typeface="Calibri" panose="020F0502020204030204" pitchFamily="34" charset="0"/>
                          <a:cs typeface="Calibri" panose="020F0502020204030204" pitchFamily="34" charset="0"/>
                        </a:rPr>
                        <a:t>7377418</a:t>
                      </a:r>
                    </a:p>
                    <a:p>
                      <a:endParaRPr lang="en-US" sz="1600" dirty="0">
                        <a:solidFill>
                          <a:schemeClr val="accent6"/>
                        </a:solidFill>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4176129517"/>
                  </a:ext>
                </a:extLst>
              </a:tr>
            </a:tbl>
          </a:graphicData>
        </a:graphic>
      </p:graphicFrame>
      <p:sp>
        <p:nvSpPr>
          <p:cNvPr id="3" name="TextBox 2">
            <a:extLst>
              <a:ext uri="{FF2B5EF4-FFF2-40B4-BE49-F238E27FC236}">
                <a16:creationId xmlns:a16="http://schemas.microsoft.com/office/drawing/2014/main" id="{0B53C9E0-EEEC-B34F-ABE1-857E92742061}"/>
              </a:ext>
            </a:extLst>
          </p:cNvPr>
          <p:cNvSpPr txBox="1"/>
          <p:nvPr/>
        </p:nvSpPr>
        <p:spPr>
          <a:xfrm>
            <a:off x="636245" y="1931377"/>
            <a:ext cx="7958642" cy="1077218"/>
          </a:xfrm>
          <a:prstGeom prst="rect">
            <a:avLst/>
          </a:prstGeom>
          <a:noFill/>
        </p:spPr>
        <p:txBody>
          <a:bodyPr wrap="square" rtlCol="0">
            <a:spAutoFit/>
          </a:bodyPr>
          <a:lstStyle/>
          <a:p>
            <a:r>
              <a:rPr lang="en-US" sz="1600" dirty="0">
                <a:solidFill>
                  <a:schemeClr val="tx1">
                    <a:lumMod val="50000"/>
                  </a:schemeClr>
                </a:solidFill>
                <a:latin typeface="Calibri" panose="020F0502020204030204" pitchFamily="34" charset="0"/>
                <a:cs typeface="Calibri" panose="020F0502020204030204" pitchFamily="34" charset="0"/>
              </a:rPr>
              <a:t>Provided for was a training set (7.3 million observations) with the User Information (City, Age), Song Information (Length, Genre, Language, Artist), Event Information(System Source, Screen Source, Source Type, Target).</a:t>
            </a:r>
            <a:r>
              <a:rPr lang="en-US" sz="1600" dirty="0"/>
              <a:t> </a:t>
            </a:r>
            <a:r>
              <a:rPr lang="en-US" sz="1600" dirty="0">
                <a:solidFill>
                  <a:schemeClr val="tx1">
                    <a:lumMod val="50000"/>
                  </a:schemeClr>
                </a:solidFill>
                <a:latin typeface="Calibri" panose="020F0502020204030204" pitchFamily="34" charset="0"/>
                <a:cs typeface="Calibri" panose="020F0502020204030204" pitchFamily="34" charset="0"/>
              </a:rPr>
              <a:t>Merged the files (train, songs, members) to form a single music data set.</a:t>
            </a:r>
            <a:r>
              <a:rPr lang="en-US" sz="1600" dirty="0">
                <a:latin typeface="Calibri" panose="020F0502020204030204" pitchFamily="34" charset="0"/>
                <a:cs typeface="Calibri" panose="020F0502020204030204" pitchFamily="34" charset="0"/>
              </a:rPr>
              <a:t> </a:t>
            </a:r>
          </a:p>
        </p:txBody>
      </p:sp>
    </p:spTree>
    <p:extLst>
      <p:ext uri="{BB962C8B-B14F-4D97-AF65-F5344CB8AC3E}">
        <p14:creationId xmlns:p14="http://schemas.microsoft.com/office/powerpoint/2010/main" val="19388882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87931" y="1420016"/>
            <a:ext cx="4032738" cy="716084"/>
          </a:xfrm>
        </p:spPr>
        <p:txBody>
          <a:bodyPr>
            <a:normAutofit/>
          </a:bodyPr>
          <a:lstStyle/>
          <a:p>
            <a:r>
              <a:rPr lang="en-US" sz="3200" dirty="0">
                <a:latin typeface="Calibri" panose="020F0502020204030204" pitchFamily="34" charset="0"/>
                <a:cs typeface="Calibri" panose="020F0502020204030204" pitchFamily="34" charset="0"/>
              </a:rPr>
              <a:t>DATA PRE-PROCESSING</a:t>
            </a:r>
          </a:p>
        </p:txBody>
      </p:sp>
      <p:sp>
        <p:nvSpPr>
          <p:cNvPr id="2" name="TextBox 1">
            <a:extLst>
              <a:ext uri="{FF2B5EF4-FFF2-40B4-BE49-F238E27FC236}">
                <a16:creationId xmlns:a16="http://schemas.microsoft.com/office/drawing/2014/main" id="{49139DE0-4232-B540-9118-8659E4334924}"/>
              </a:ext>
            </a:extLst>
          </p:cNvPr>
          <p:cNvSpPr txBox="1"/>
          <p:nvPr/>
        </p:nvSpPr>
        <p:spPr>
          <a:xfrm>
            <a:off x="287931" y="2347974"/>
            <a:ext cx="8639908" cy="2862322"/>
          </a:xfrm>
          <a:prstGeom prst="rect">
            <a:avLst/>
          </a:prstGeom>
          <a:noFill/>
        </p:spPr>
        <p:txBody>
          <a:bodyPr wrap="square" rtlCol="0">
            <a:spAutoFit/>
          </a:bodyPr>
          <a:lstStyle/>
          <a:p>
            <a:r>
              <a:rPr lang="en-US" sz="2000" u="sng" dirty="0">
                <a:solidFill>
                  <a:schemeClr val="tx1">
                    <a:lumMod val="50000"/>
                  </a:schemeClr>
                </a:solidFill>
                <a:latin typeface="Calibri" panose="020F0502020204030204" pitchFamily="34" charset="0"/>
                <a:cs typeface="Calibri" panose="020F0502020204030204" pitchFamily="34" charset="0"/>
              </a:rPr>
              <a:t>MUSIC DATA SET</a:t>
            </a:r>
            <a:endParaRPr lang="en-US" sz="1600" dirty="0">
              <a:solidFill>
                <a:schemeClr val="tx1">
                  <a:lumMod val="50000"/>
                </a:schemeClr>
              </a:solidFill>
              <a:latin typeface="Calibri" panose="020F0502020204030204" pitchFamily="34" charset="0"/>
              <a:cs typeface="Calibri" panose="020F0502020204030204" pitchFamily="34" charset="0"/>
            </a:endParaRPr>
          </a:p>
          <a:p>
            <a:endParaRPr lang="en-US" sz="1600" dirty="0">
              <a:solidFill>
                <a:schemeClr val="tx1">
                  <a:lumMod val="50000"/>
                </a:schemeClr>
              </a:solidFill>
              <a:latin typeface="Calibri" panose="020F0502020204030204" pitchFamily="34" charset="0"/>
              <a:cs typeface="Calibri" panose="020F0502020204030204" pitchFamily="34" charset="0"/>
            </a:endParaRPr>
          </a:p>
          <a:p>
            <a:pPr marL="285750" indent="-285750">
              <a:buFont typeface="Wingdings" pitchFamily="2" charset="2"/>
              <a:buChar char="Ø"/>
            </a:pPr>
            <a:r>
              <a:rPr lang="en-US" sz="1600" dirty="0">
                <a:solidFill>
                  <a:schemeClr val="tx1">
                    <a:lumMod val="50000"/>
                  </a:schemeClr>
                </a:solidFill>
                <a:latin typeface="Calibri" panose="020F0502020204030204" pitchFamily="34" charset="0"/>
                <a:cs typeface="Calibri" panose="020F0502020204030204" pitchFamily="34" charset="0"/>
              </a:rPr>
              <a:t>Rows with null values present in msno and song_id were removed.</a:t>
            </a:r>
          </a:p>
          <a:p>
            <a:pPr marL="285750" indent="-285750">
              <a:buFont typeface="Wingdings" pitchFamily="2" charset="2"/>
              <a:buChar char="Ø"/>
            </a:pPr>
            <a:r>
              <a:rPr lang="en-US" sz="1600" dirty="0">
                <a:solidFill>
                  <a:schemeClr val="tx1">
                    <a:lumMod val="50000"/>
                  </a:schemeClr>
                </a:solidFill>
                <a:latin typeface="Calibri" panose="020F0502020204030204" pitchFamily="34" charset="0"/>
                <a:cs typeface="Calibri" panose="020F0502020204030204" pitchFamily="34" charset="0"/>
              </a:rPr>
              <a:t>There are ‘359966’ distinct Songs. </a:t>
            </a:r>
          </a:p>
          <a:p>
            <a:pPr marL="285750" indent="-285750">
              <a:buFont typeface="Wingdings" pitchFamily="2" charset="2"/>
              <a:buChar char="Ø"/>
            </a:pPr>
            <a:r>
              <a:rPr lang="en-US" sz="1600" dirty="0">
                <a:solidFill>
                  <a:schemeClr val="tx1">
                    <a:lumMod val="50000"/>
                  </a:schemeClr>
                </a:solidFill>
                <a:latin typeface="Calibri" panose="020F0502020204030204" pitchFamily="34" charset="0"/>
                <a:cs typeface="Calibri" panose="020F0502020204030204" pitchFamily="34" charset="0"/>
              </a:rPr>
              <a:t>There are ‘30755’ distinct Users.</a:t>
            </a:r>
          </a:p>
          <a:p>
            <a:pPr marL="285750" indent="-285750">
              <a:buFont typeface="Wingdings" pitchFamily="2" charset="2"/>
              <a:buChar char="Ø"/>
            </a:pPr>
            <a:r>
              <a:rPr lang="en-US" sz="1600" dirty="0">
                <a:solidFill>
                  <a:schemeClr val="tx1">
                    <a:lumMod val="50000"/>
                  </a:schemeClr>
                </a:solidFill>
                <a:latin typeface="Calibri" panose="020F0502020204030204" pitchFamily="34" charset="0"/>
                <a:cs typeface="Calibri" panose="020F0502020204030204" pitchFamily="34" charset="0"/>
              </a:rPr>
              <a:t>There are ‘40582’ distinct Artists.</a:t>
            </a:r>
          </a:p>
          <a:p>
            <a:pPr marL="285750" indent="-285750">
              <a:buFont typeface="Wingdings" pitchFamily="2" charset="2"/>
              <a:buChar char="Ø"/>
            </a:pPr>
            <a:r>
              <a:rPr lang="en-US" sz="1600" dirty="0">
                <a:solidFill>
                  <a:schemeClr val="tx1">
                    <a:lumMod val="50000"/>
                  </a:schemeClr>
                </a:solidFill>
                <a:latin typeface="Calibri" panose="020F0502020204030204" pitchFamily="34" charset="0"/>
                <a:cs typeface="Calibri" panose="020F0502020204030204" pitchFamily="34" charset="0"/>
              </a:rPr>
              <a:t>There are ’10’ distinct Languages.</a:t>
            </a:r>
          </a:p>
          <a:p>
            <a:pPr marL="285750" indent="-285750">
              <a:buFont typeface="Wingdings" pitchFamily="2" charset="2"/>
              <a:buChar char="Ø"/>
            </a:pPr>
            <a:r>
              <a:rPr lang="en-US" sz="1600" dirty="0">
                <a:solidFill>
                  <a:schemeClr val="tx1">
                    <a:lumMod val="50000"/>
                  </a:schemeClr>
                </a:solidFill>
                <a:latin typeface="Calibri" panose="020F0502020204030204" pitchFamily="34" charset="0"/>
                <a:cs typeface="Calibri" panose="020F0502020204030204" pitchFamily="34" charset="0"/>
              </a:rPr>
              <a:t>There are ‘572’ distinct Genre.</a:t>
            </a:r>
          </a:p>
          <a:p>
            <a:pPr marL="285750" indent="-285750">
              <a:buFont typeface="Wingdings" pitchFamily="2" charset="2"/>
              <a:buChar char="Ø"/>
            </a:pPr>
            <a:r>
              <a:rPr lang="en-US" sz="1600" dirty="0">
                <a:solidFill>
                  <a:schemeClr val="tx1">
                    <a:lumMod val="50000"/>
                  </a:schemeClr>
                </a:solidFill>
                <a:latin typeface="Calibri" panose="020F0502020204030204" pitchFamily="34" charset="0"/>
                <a:cs typeface="Calibri" panose="020F0502020204030204" pitchFamily="34" charset="0"/>
              </a:rPr>
              <a:t>To conclude, there were lot of songs that were listened to by multiple users. Hence, the user song ratio (30755: 359966).</a:t>
            </a:r>
          </a:p>
          <a:p>
            <a:endParaRPr lang="en-US" sz="1600" dirty="0">
              <a:solidFill>
                <a:schemeClr val="tx1">
                  <a:lumMod val="50000"/>
                </a:scheme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425465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15816" y="699477"/>
            <a:ext cx="5439507" cy="716084"/>
          </a:xfrm>
        </p:spPr>
        <p:txBody>
          <a:bodyPr>
            <a:normAutofit/>
          </a:bodyPr>
          <a:lstStyle/>
          <a:p>
            <a:r>
              <a:rPr lang="en-US" sz="3200" dirty="0">
                <a:latin typeface="Calibri" panose="020F0502020204030204" pitchFamily="34" charset="0"/>
                <a:cs typeface="Calibri" panose="020F0502020204030204" pitchFamily="34" charset="0"/>
              </a:rPr>
              <a:t>Exploratory Data Analysis (EDA)</a:t>
            </a:r>
          </a:p>
        </p:txBody>
      </p:sp>
      <p:sp>
        <p:nvSpPr>
          <p:cNvPr id="5" name="TextBox 4">
            <a:extLst>
              <a:ext uri="{FF2B5EF4-FFF2-40B4-BE49-F238E27FC236}">
                <a16:creationId xmlns:a16="http://schemas.microsoft.com/office/drawing/2014/main" id="{7179DEE0-7AE7-614D-B41C-23254608BA22}"/>
              </a:ext>
            </a:extLst>
          </p:cNvPr>
          <p:cNvSpPr txBox="1"/>
          <p:nvPr/>
        </p:nvSpPr>
        <p:spPr>
          <a:xfrm>
            <a:off x="3365662" y="1529585"/>
            <a:ext cx="2788007" cy="646331"/>
          </a:xfrm>
          <a:prstGeom prst="rect">
            <a:avLst/>
          </a:prstGeom>
          <a:noFill/>
        </p:spPr>
        <p:txBody>
          <a:bodyPr wrap="none" rtlCol="0">
            <a:spAutoFit/>
          </a:bodyPr>
          <a:lstStyle/>
          <a:p>
            <a:r>
              <a:rPr lang="en-US" dirty="0"/>
              <a:t>TARGET VALUE COUNT</a:t>
            </a:r>
          </a:p>
          <a:p>
            <a:endParaRPr lang="en-US" dirty="0"/>
          </a:p>
        </p:txBody>
      </p:sp>
      <p:pic>
        <p:nvPicPr>
          <p:cNvPr id="4" name="Picture 3">
            <a:extLst>
              <a:ext uri="{FF2B5EF4-FFF2-40B4-BE49-F238E27FC236}">
                <a16:creationId xmlns:a16="http://schemas.microsoft.com/office/drawing/2014/main" id="{E9C1F27B-67F6-0447-83F5-B59043940E27}"/>
              </a:ext>
            </a:extLst>
          </p:cNvPr>
          <p:cNvPicPr>
            <a:picLocks noChangeAspect="1"/>
          </p:cNvPicPr>
          <p:nvPr/>
        </p:nvPicPr>
        <p:blipFill>
          <a:blip r:embed="rId2"/>
          <a:stretch>
            <a:fillRect/>
          </a:stretch>
        </p:blipFill>
        <p:spPr>
          <a:xfrm>
            <a:off x="2254826" y="2058632"/>
            <a:ext cx="4364183" cy="4165523"/>
          </a:xfrm>
          <a:prstGeom prst="rect">
            <a:avLst/>
          </a:prstGeom>
        </p:spPr>
      </p:pic>
    </p:spTree>
    <p:extLst>
      <p:ext uri="{BB962C8B-B14F-4D97-AF65-F5344CB8AC3E}">
        <p14:creationId xmlns:p14="http://schemas.microsoft.com/office/powerpoint/2010/main" val="3837902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D7A5F28-47D9-7B44-980A-969E54C4A89E}"/>
              </a:ext>
            </a:extLst>
          </p:cNvPr>
          <p:cNvSpPr txBox="1"/>
          <p:nvPr/>
        </p:nvSpPr>
        <p:spPr>
          <a:xfrm>
            <a:off x="1756063" y="963088"/>
            <a:ext cx="6192981" cy="369332"/>
          </a:xfrm>
          <a:prstGeom prst="rect">
            <a:avLst/>
          </a:prstGeom>
          <a:noFill/>
        </p:spPr>
        <p:txBody>
          <a:bodyPr wrap="square" rtlCol="0">
            <a:spAutoFit/>
          </a:bodyPr>
          <a:lstStyle/>
          <a:p>
            <a:pPr algn="ctr"/>
            <a:r>
              <a:rPr lang="en-US" dirty="0"/>
              <a:t>TARGET COUNT VARIATION: SOURCE SYSTEMS TAB</a:t>
            </a:r>
          </a:p>
        </p:txBody>
      </p:sp>
      <p:pic>
        <p:nvPicPr>
          <p:cNvPr id="4" name="Picture 3">
            <a:extLst>
              <a:ext uri="{FF2B5EF4-FFF2-40B4-BE49-F238E27FC236}">
                <a16:creationId xmlns:a16="http://schemas.microsoft.com/office/drawing/2014/main" id="{9621005B-6E84-E142-AB92-503FBF3B2ABA}"/>
              </a:ext>
            </a:extLst>
          </p:cNvPr>
          <p:cNvPicPr>
            <a:picLocks noChangeAspect="1"/>
          </p:cNvPicPr>
          <p:nvPr/>
        </p:nvPicPr>
        <p:blipFill>
          <a:blip r:embed="rId2"/>
          <a:stretch>
            <a:fillRect/>
          </a:stretch>
        </p:blipFill>
        <p:spPr>
          <a:xfrm>
            <a:off x="511342" y="1332420"/>
            <a:ext cx="8121316" cy="4943689"/>
          </a:xfrm>
          <a:prstGeom prst="rect">
            <a:avLst/>
          </a:prstGeom>
        </p:spPr>
      </p:pic>
    </p:spTree>
    <p:extLst>
      <p:ext uri="{BB962C8B-B14F-4D97-AF65-F5344CB8AC3E}">
        <p14:creationId xmlns:p14="http://schemas.microsoft.com/office/powerpoint/2010/main" val="2149133506"/>
      </p:ext>
    </p:extLst>
  </p:cSld>
  <p:clrMapOvr>
    <a:masterClrMapping/>
  </p:clrMapOvr>
</p:sld>
</file>

<file path=ppt/theme/theme1.xml><?xml version="1.0" encoding="utf-8"?>
<a:theme xmlns:a="http://schemas.openxmlformats.org/drawingml/2006/main" name="UB Powerpoint Template">
  <a:themeElements>
    <a:clrScheme name="UB Color Palette">
      <a:dk1>
        <a:srgbClr val="666666"/>
      </a:dk1>
      <a:lt1>
        <a:srgbClr val="FFFFFF"/>
      </a:lt1>
      <a:dk2>
        <a:srgbClr val="005BBB"/>
      </a:dk2>
      <a:lt2>
        <a:srgbClr val="FFFFFF"/>
      </a:lt2>
      <a:accent1>
        <a:srgbClr val="005BBB"/>
      </a:accent1>
      <a:accent2>
        <a:srgbClr val="41B6E6"/>
      </a:accent2>
      <a:accent3>
        <a:srgbClr val="E56D54"/>
      </a:accent3>
      <a:accent4>
        <a:srgbClr val="666666"/>
      </a:accent4>
      <a:accent5>
        <a:srgbClr val="007681"/>
      </a:accent5>
      <a:accent6>
        <a:srgbClr val="003E51"/>
      </a:accent6>
      <a:hlink>
        <a:srgbClr val="186BB7"/>
      </a:hlink>
      <a:folHlink>
        <a:srgbClr val="D86A4E"/>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_Template_WIDE" id="{320877F5-9057-5044-9670-55C377C33490}" vid="{043CC7DF-15AC-0F49-A0D1-304573C219B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8728</TotalTime>
  <Words>917</Words>
  <Application>Microsoft Macintosh PowerPoint</Application>
  <PresentationFormat>On-screen Show (4:3)</PresentationFormat>
  <Paragraphs>131</Paragraphs>
  <Slides>35</Slides>
  <Notes>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35</vt:i4>
      </vt:variant>
    </vt:vector>
  </HeadingPairs>
  <TitlesOfParts>
    <vt:vector size="42" baseType="lpstr">
      <vt:lpstr>Arial</vt:lpstr>
      <vt:lpstr>Calibri</vt:lpstr>
      <vt:lpstr>Georgia</vt:lpstr>
      <vt:lpstr>LucidaGrande</vt:lpstr>
      <vt:lpstr>Roboto</vt:lpstr>
      <vt:lpstr>Wingdings</vt:lpstr>
      <vt:lpstr>UB Powerpoint Template</vt:lpstr>
      <vt:lpstr>WSDM - KKBOX’s Music Recommendation SYSTEM</vt:lpstr>
      <vt:lpstr>Content</vt:lpstr>
      <vt:lpstr>INTRODUCTION</vt:lpstr>
      <vt:lpstr>PROBLEM STATEMENT         </vt:lpstr>
      <vt:lpstr>OBJECTIVE</vt:lpstr>
      <vt:lpstr>DATA SET(Overview)</vt:lpstr>
      <vt:lpstr>DATA PRE-PROCESSING</vt:lpstr>
      <vt:lpstr>Exploratory Data Analysis (EDA)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EDA CONCLUSION</vt:lpstr>
      <vt:lpstr>RECOMMENDATION SYSTEM</vt:lpstr>
      <vt:lpstr>PowerPoint Presentation</vt:lpstr>
      <vt:lpstr>ITEM SIMILARITY MATRIX</vt:lpstr>
      <vt:lpstr>USER SIMILARITY MATRIX</vt:lpstr>
      <vt:lpstr>TPR – FPR GRAPH</vt:lpstr>
      <vt:lpstr>PRECISION RECALL GRAPH</vt:lpstr>
      <vt:lpstr>CHALLENGES</vt:lpstr>
      <vt:lpstr>IN PRACTICE </vt:lpstr>
      <vt:lpstr>CONCLUSION</vt:lpstr>
      <vt:lpstr>REFERENCES</vt:lpstr>
      <vt:lpstr>PowerPoint Presentation</vt:lpstr>
    </vt:vector>
  </TitlesOfParts>
  <Manager/>
  <Company/>
  <LinksUpToDate>false</LinksUpToDate>
  <SharedDoc>false</SharedDoc>
  <HyperlinkBase/>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UB Powerpoint Template</dc:title>
  <dc:subject/>
  <dc:creator>Microsoft Office User</dc:creator>
  <cp:keywords/>
  <dc:description/>
  <cp:lastModifiedBy>Pradeep Joshi</cp:lastModifiedBy>
  <cp:revision>423</cp:revision>
  <cp:lastPrinted>2018-12-14T23:42:35Z</cp:lastPrinted>
  <dcterms:created xsi:type="dcterms:W3CDTF">2016-06-28T14:05:07Z</dcterms:created>
  <dcterms:modified xsi:type="dcterms:W3CDTF">2019-05-05T15:13:46Z</dcterms:modified>
  <cp:category/>
</cp:coreProperties>
</file>